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5"/>
  </p:notes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67" r:id="rId17"/>
    <p:sldId id="268" r:id="rId18"/>
    <p:sldId id="269" r:id="rId19"/>
    <p:sldId id="270" r:id="rId20"/>
    <p:sldId id="272" r:id="rId21"/>
    <p:sldId id="271" r:id="rId22"/>
    <p:sldId id="274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2FB3F-FA58-4AD6-B714-51D23443CA35}" v="61" dt="2021-11-25T11:03:4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59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ual Westerholt" userId="c5242eba-8af8-47bc-a045-b4f1a3e1f1ec" providerId="ADAL" clId="{9E62FB3F-FA58-4AD6-B714-51D23443CA35}"/>
    <pc:docChg chg="undo custSel mod addSld delSld modSld">
      <pc:chgData name="Pascual Westerholt" userId="c5242eba-8af8-47bc-a045-b4f1a3e1f1ec" providerId="ADAL" clId="{9E62FB3F-FA58-4AD6-B714-51D23443CA35}" dt="2021-11-25T11:03:44.269" v="60" actId="20577"/>
      <pc:docMkLst>
        <pc:docMk/>
      </pc:docMkLst>
      <pc:sldChg chg="modSp">
        <pc:chgData name="Pascual Westerholt" userId="c5242eba-8af8-47bc-a045-b4f1a3e1f1ec" providerId="ADAL" clId="{9E62FB3F-FA58-4AD6-B714-51D23443CA35}" dt="2021-11-18T18:11:02.691" v="58" actId="20577"/>
        <pc:sldMkLst>
          <pc:docMk/>
          <pc:sldMk cId="3467201934" sldId="269"/>
        </pc:sldMkLst>
        <pc:spChg chg="mod">
          <ac:chgData name="Pascual Westerholt" userId="c5242eba-8af8-47bc-a045-b4f1a3e1f1ec" providerId="ADAL" clId="{9E62FB3F-FA58-4AD6-B714-51D23443CA35}" dt="2021-11-18T18:11:02.691" v="58" actId="20577"/>
          <ac:spMkLst>
            <pc:docMk/>
            <pc:sldMk cId="3467201934" sldId="269"/>
            <ac:spMk id="3" creationId="{E91F5F4D-D4C0-418B-B879-93A59ABE38DC}"/>
          </ac:spMkLst>
        </pc:spChg>
      </pc:sldChg>
      <pc:sldChg chg="modSp">
        <pc:chgData name="Pascual Westerholt" userId="c5242eba-8af8-47bc-a045-b4f1a3e1f1ec" providerId="ADAL" clId="{9E62FB3F-FA58-4AD6-B714-51D23443CA35}" dt="2021-11-25T11:03:44.269" v="60" actId="20577"/>
        <pc:sldMkLst>
          <pc:docMk/>
          <pc:sldMk cId="366952256" sldId="273"/>
        </pc:sldMkLst>
        <pc:spChg chg="mod">
          <ac:chgData name="Pascual Westerholt" userId="c5242eba-8af8-47bc-a045-b4f1a3e1f1ec" providerId="ADAL" clId="{9E62FB3F-FA58-4AD6-B714-51D23443CA35}" dt="2021-11-25T11:03:44.269" v="60" actId="20577"/>
          <ac:spMkLst>
            <pc:docMk/>
            <pc:sldMk cId="366952256" sldId="273"/>
            <ac:spMk id="41" creationId="{8F7E5607-745B-4B17-BD68-90968623FA0B}"/>
          </ac:spMkLst>
        </pc:spChg>
      </pc:sldChg>
      <pc:sldChg chg="addSp delSp modSp add mod setBg">
        <pc:chgData name="Pascual Westerholt" userId="c5242eba-8af8-47bc-a045-b4f1a3e1f1ec" providerId="ADAL" clId="{9E62FB3F-FA58-4AD6-B714-51D23443CA35}" dt="2021-11-18T17:48:58.982" v="36" actId="26606"/>
        <pc:sldMkLst>
          <pc:docMk/>
          <pc:sldMk cId="409902533" sldId="275"/>
        </pc:sldMkLst>
        <pc:spChg chg="del">
          <ac:chgData name="Pascual Westerholt" userId="c5242eba-8af8-47bc-a045-b4f1a3e1f1ec" providerId="ADAL" clId="{9E62FB3F-FA58-4AD6-B714-51D23443CA35}" dt="2021-11-18T17:48:26.965" v="33" actId="478"/>
          <ac:spMkLst>
            <pc:docMk/>
            <pc:sldMk cId="409902533" sldId="275"/>
            <ac:spMk id="2" creationId="{A19A528C-83B1-41E3-BCF6-2E03386FBBB0}"/>
          </ac:spMkLst>
        </pc:spChg>
        <pc:spChg chg="del">
          <ac:chgData name="Pascual Westerholt" userId="c5242eba-8af8-47bc-a045-b4f1a3e1f1ec" providerId="ADAL" clId="{9E62FB3F-FA58-4AD6-B714-51D23443CA35}" dt="2021-11-18T17:48:16.156" v="31" actId="478"/>
          <ac:spMkLst>
            <pc:docMk/>
            <pc:sldMk cId="409902533" sldId="275"/>
            <ac:spMk id="3" creationId="{69C53F75-CC2F-47C7-BD73-EF5753115B57}"/>
          </ac:spMkLst>
        </pc:spChg>
        <pc:spChg chg="add del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9" creationId="{DD0AEE21-CF4B-4395-A100-EFB0EB995182}"/>
          </ac:spMkLst>
        </pc:spChg>
        <pc:spChg chg="add del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11" creationId="{9F8DBD9A-1B56-4D4B-856B-89CC682C6B2B}"/>
          </ac:spMkLst>
        </pc:spChg>
        <pc:spChg chg="add del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13" creationId="{EE079F42-5C7A-44DD-9E9F-A34795A48F1B}"/>
          </ac:spMkLst>
        </pc:spChg>
        <pc:spChg chg="add del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15" creationId="{09777E15-6D68-4808-AD20-82EA7377F433}"/>
          </ac:spMkLst>
        </pc:spChg>
        <pc:spChg chg="add del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17" creationId="{CE79CAD8-9F7F-4756-BD12-8463CA4C6F5A}"/>
          </ac:spMkLst>
        </pc:spChg>
        <pc:spChg chg="add del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19" creationId="{A9923A21-5790-4667-B5C7-ADA793B49933}"/>
          </ac:spMkLst>
        </pc:spChg>
        <pc:spChg chg="add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24" creationId="{DD0AEE21-CF4B-4395-A100-EFB0EB995182}"/>
          </ac:spMkLst>
        </pc:spChg>
        <pc:spChg chg="add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26" creationId="{9F8DBD9A-1B56-4D4B-856B-89CC682C6B2B}"/>
          </ac:spMkLst>
        </pc:spChg>
        <pc:spChg chg="add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28" creationId="{CE606343-BADE-4565-AB89-E9EF7E253F80}"/>
          </ac:spMkLst>
        </pc:spChg>
        <pc:spChg chg="add">
          <ac:chgData name="Pascual Westerholt" userId="c5242eba-8af8-47bc-a045-b4f1a3e1f1ec" providerId="ADAL" clId="{9E62FB3F-FA58-4AD6-B714-51D23443CA35}" dt="2021-11-18T17:48:58.982" v="36" actId="26606"/>
          <ac:spMkLst>
            <pc:docMk/>
            <pc:sldMk cId="409902533" sldId="275"/>
            <ac:spMk id="30" creationId="{39E183BD-2932-401F-8B53-E247764B376B}"/>
          </ac:spMkLst>
        </pc:spChg>
        <pc:picChg chg="add mod">
          <ac:chgData name="Pascual Westerholt" userId="c5242eba-8af8-47bc-a045-b4f1a3e1f1ec" providerId="ADAL" clId="{9E62FB3F-FA58-4AD6-B714-51D23443CA35}" dt="2021-11-18T17:48:58.982" v="36" actId="26606"/>
          <ac:picMkLst>
            <pc:docMk/>
            <pc:sldMk cId="409902533" sldId="275"/>
            <ac:picMk id="4" creationId="{FC40D1BD-F504-4EA9-9AC3-8BD94FEA1A1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31F03-569C-47F4-A44B-CA7C1DCFE8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968210-7466-4AA8-AB40-5BA7844D1367}">
      <dgm:prSet/>
      <dgm:spPr/>
      <dgm:t>
        <a:bodyPr/>
        <a:lstStyle/>
        <a:p>
          <a:r>
            <a:rPr lang="nl-NL"/>
            <a:t>Wie ben ik (in de groep)?</a:t>
          </a:r>
          <a:endParaRPr lang="en-US"/>
        </a:p>
      </dgm:t>
    </dgm:pt>
    <dgm:pt modelId="{1168FCAC-5E1A-436D-B705-3B310BDFAD13}" type="parTrans" cxnId="{AB799F75-B919-48B3-AE6B-0350A717FAF5}">
      <dgm:prSet/>
      <dgm:spPr/>
      <dgm:t>
        <a:bodyPr/>
        <a:lstStyle/>
        <a:p>
          <a:endParaRPr lang="en-US"/>
        </a:p>
      </dgm:t>
    </dgm:pt>
    <dgm:pt modelId="{1666B0A3-7258-4989-B28C-F0021E293455}" type="sibTrans" cxnId="{AB799F75-B919-48B3-AE6B-0350A717FAF5}">
      <dgm:prSet/>
      <dgm:spPr/>
      <dgm:t>
        <a:bodyPr/>
        <a:lstStyle/>
        <a:p>
          <a:endParaRPr lang="en-US"/>
        </a:p>
      </dgm:t>
    </dgm:pt>
    <dgm:pt modelId="{75868AA1-83F3-4CE0-83F0-875AAD68864A}">
      <dgm:prSet/>
      <dgm:spPr/>
      <dgm:t>
        <a:bodyPr/>
        <a:lstStyle/>
        <a:p>
          <a:r>
            <a:rPr lang="nl-NL"/>
            <a:t>Wat kan ik?</a:t>
          </a:r>
          <a:endParaRPr lang="en-US"/>
        </a:p>
      </dgm:t>
    </dgm:pt>
    <dgm:pt modelId="{77807E45-3863-4509-BC8E-ED10D307F033}" type="parTrans" cxnId="{1565C129-874F-4159-A24E-F02F2029DF25}">
      <dgm:prSet/>
      <dgm:spPr/>
      <dgm:t>
        <a:bodyPr/>
        <a:lstStyle/>
        <a:p>
          <a:endParaRPr lang="en-US"/>
        </a:p>
      </dgm:t>
    </dgm:pt>
    <dgm:pt modelId="{2624B47C-0863-4125-B148-FB85A63815EC}" type="sibTrans" cxnId="{1565C129-874F-4159-A24E-F02F2029DF25}">
      <dgm:prSet/>
      <dgm:spPr/>
      <dgm:t>
        <a:bodyPr/>
        <a:lstStyle/>
        <a:p>
          <a:endParaRPr lang="en-US"/>
        </a:p>
      </dgm:t>
    </dgm:pt>
    <dgm:pt modelId="{EA1D6B0A-B954-4A4B-8353-EA71CA145BBA}">
      <dgm:prSet/>
      <dgm:spPr/>
      <dgm:t>
        <a:bodyPr/>
        <a:lstStyle/>
        <a:p>
          <a:r>
            <a:rPr lang="nl-NL"/>
            <a:t>Wat wil ik?</a:t>
          </a:r>
          <a:endParaRPr lang="en-US"/>
        </a:p>
      </dgm:t>
    </dgm:pt>
    <dgm:pt modelId="{63BE000A-F42F-4260-B108-B24A301CC895}" type="parTrans" cxnId="{82A249C7-BF2B-4D34-859C-8E617993714C}">
      <dgm:prSet/>
      <dgm:spPr/>
      <dgm:t>
        <a:bodyPr/>
        <a:lstStyle/>
        <a:p>
          <a:endParaRPr lang="en-US"/>
        </a:p>
      </dgm:t>
    </dgm:pt>
    <dgm:pt modelId="{3CF1B634-3AA3-4593-8439-B696399B302C}" type="sibTrans" cxnId="{82A249C7-BF2B-4D34-859C-8E617993714C}">
      <dgm:prSet/>
      <dgm:spPr/>
      <dgm:t>
        <a:bodyPr/>
        <a:lstStyle/>
        <a:p>
          <a:endParaRPr lang="en-US"/>
        </a:p>
      </dgm:t>
    </dgm:pt>
    <dgm:pt modelId="{D2548E2D-ABD2-4456-AFA3-75E259C0E2EC}">
      <dgm:prSet/>
      <dgm:spPr/>
      <dgm:t>
        <a:bodyPr/>
        <a:lstStyle/>
        <a:p>
          <a:r>
            <a:rPr lang="nl-NL" dirty="0"/>
            <a:t>(Wat kies ik?) </a:t>
          </a:r>
          <a:endParaRPr lang="en-US" dirty="0"/>
        </a:p>
      </dgm:t>
    </dgm:pt>
    <dgm:pt modelId="{978C646B-CCDD-44B2-B6E4-C37FCE8F52BC}" type="parTrans" cxnId="{C3D2344A-C595-451A-A5FD-20B085121D89}">
      <dgm:prSet/>
      <dgm:spPr/>
      <dgm:t>
        <a:bodyPr/>
        <a:lstStyle/>
        <a:p>
          <a:endParaRPr lang="en-US"/>
        </a:p>
      </dgm:t>
    </dgm:pt>
    <dgm:pt modelId="{2C5E2EFA-E12D-4F76-8272-8ADF74F47505}" type="sibTrans" cxnId="{C3D2344A-C595-451A-A5FD-20B085121D89}">
      <dgm:prSet/>
      <dgm:spPr/>
      <dgm:t>
        <a:bodyPr/>
        <a:lstStyle/>
        <a:p>
          <a:endParaRPr lang="en-US"/>
        </a:p>
      </dgm:t>
    </dgm:pt>
    <dgm:pt modelId="{10CC47A4-7955-46BC-B7A8-948B14536EFB}">
      <dgm:prSet/>
      <dgm:spPr/>
      <dgm:t>
        <a:bodyPr/>
        <a:lstStyle/>
        <a:p>
          <a:r>
            <a:rPr lang="nl-NL" dirty="0"/>
            <a:t>+ Loopbaangesprekken</a:t>
          </a:r>
          <a:endParaRPr lang="en-US" dirty="0"/>
        </a:p>
      </dgm:t>
    </dgm:pt>
    <dgm:pt modelId="{671A2BEC-9FC7-4E47-BEF5-83A78C71E983}" type="parTrans" cxnId="{72E11DCD-026C-4886-82E7-4D332C057FB6}">
      <dgm:prSet/>
      <dgm:spPr/>
      <dgm:t>
        <a:bodyPr/>
        <a:lstStyle/>
        <a:p>
          <a:endParaRPr lang="en-US"/>
        </a:p>
      </dgm:t>
    </dgm:pt>
    <dgm:pt modelId="{578900AC-C74A-4CDB-9571-331A175EB800}" type="sibTrans" cxnId="{72E11DCD-026C-4886-82E7-4D332C057FB6}">
      <dgm:prSet/>
      <dgm:spPr/>
      <dgm:t>
        <a:bodyPr/>
        <a:lstStyle/>
        <a:p>
          <a:endParaRPr lang="en-US"/>
        </a:p>
      </dgm:t>
    </dgm:pt>
    <dgm:pt modelId="{054FF43B-A8EA-4DEC-B261-F3CEF98A2D89}" type="pres">
      <dgm:prSet presAssocID="{28431F03-569C-47F4-A44B-CA7C1DCFE899}" presName="linear" presStyleCnt="0">
        <dgm:presLayoutVars>
          <dgm:animLvl val="lvl"/>
          <dgm:resizeHandles val="exact"/>
        </dgm:presLayoutVars>
      </dgm:prSet>
      <dgm:spPr/>
    </dgm:pt>
    <dgm:pt modelId="{F8243E1F-01B0-4468-B4E1-268C8422C724}" type="pres">
      <dgm:prSet presAssocID="{4D968210-7466-4AA8-AB40-5BA7844D13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F7D2AF-4F7D-4F58-A01A-26A759C37D6D}" type="pres">
      <dgm:prSet presAssocID="{1666B0A3-7258-4989-B28C-F0021E293455}" presName="spacer" presStyleCnt="0"/>
      <dgm:spPr/>
    </dgm:pt>
    <dgm:pt modelId="{03DD6E33-41AF-4AAB-81D0-992883C4681D}" type="pres">
      <dgm:prSet presAssocID="{75868AA1-83F3-4CE0-83F0-875AAD6886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E594AC-8D4C-4E3C-A106-D4518F662208}" type="pres">
      <dgm:prSet presAssocID="{2624B47C-0863-4125-B148-FB85A63815EC}" presName="spacer" presStyleCnt="0"/>
      <dgm:spPr/>
    </dgm:pt>
    <dgm:pt modelId="{3575A8D5-988B-448D-B7B8-3199ECD0C9ED}" type="pres">
      <dgm:prSet presAssocID="{EA1D6B0A-B954-4A4B-8353-EA71CA145B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F4C6AC-A7B9-4BBC-B41C-B55E7069DE31}" type="pres">
      <dgm:prSet presAssocID="{3CF1B634-3AA3-4593-8439-B696399B302C}" presName="spacer" presStyleCnt="0"/>
      <dgm:spPr/>
    </dgm:pt>
    <dgm:pt modelId="{EE580F37-4639-4F82-8305-E06A73B91069}" type="pres">
      <dgm:prSet presAssocID="{D2548E2D-ABD2-4456-AFA3-75E259C0E2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6ED203-98A8-42B3-B91E-1962ADD2D1A7}" type="pres">
      <dgm:prSet presAssocID="{2C5E2EFA-E12D-4F76-8272-8ADF74F47505}" presName="spacer" presStyleCnt="0"/>
      <dgm:spPr/>
    </dgm:pt>
    <dgm:pt modelId="{57D5803D-A775-4736-AC44-8166ADD33390}" type="pres">
      <dgm:prSet presAssocID="{10CC47A4-7955-46BC-B7A8-948B14536EF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F6B4D25-00F4-4B24-8888-FC855A2F49F1}" type="presOf" srcId="{10CC47A4-7955-46BC-B7A8-948B14536EFB}" destId="{57D5803D-A775-4736-AC44-8166ADD33390}" srcOrd="0" destOrd="0" presId="urn:microsoft.com/office/officeart/2005/8/layout/vList2"/>
    <dgm:cxn modelId="{530A8A25-46F3-4B03-8D9E-A6C7BD3E8AFD}" type="presOf" srcId="{D2548E2D-ABD2-4456-AFA3-75E259C0E2EC}" destId="{EE580F37-4639-4F82-8305-E06A73B91069}" srcOrd="0" destOrd="0" presId="urn:microsoft.com/office/officeart/2005/8/layout/vList2"/>
    <dgm:cxn modelId="{6F434F29-F0F4-4EF5-A09C-18CDA04FEDF1}" type="presOf" srcId="{4D968210-7466-4AA8-AB40-5BA7844D1367}" destId="{F8243E1F-01B0-4468-B4E1-268C8422C724}" srcOrd="0" destOrd="0" presId="urn:microsoft.com/office/officeart/2005/8/layout/vList2"/>
    <dgm:cxn modelId="{1565C129-874F-4159-A24E-F02F2029DF25}" srcId="{28431F03-569C-47F4-A44B-CA7C1DCFE899}" destId="{75868AA1-83F3-4CE0-83F0-875AAD68864A}" srcOrd="1" destOrd="0" parTransId="{77807E45-3863-4509-BC8E-ED10D307F033}" sibTransId="{2624B47C-0863-4125-B148-FB85A63815EC}"/>
    <dgm:cxn modelId="{536DBA37-0591-4463-968B-5A6811B4020A}" type="presOf" srcId="{28431F03-569C-47F4-A44B-CA7C1DCFE899}" destId="{054FF43B-A8EA-4DEC-B261-F3CEF98A2D89}" srcOrd="0" destOrd="0" presId="urn:microsoft.com/office/officeart/2005/8/layout/vList2"/>
    <dgm:cxn modelId="{101AB15D-9FCC-49C9-A85B-52897FD9708B}" type="presOf" srcId="{75868AA1-83F3-4CE0-83F0-875AAD68864A}" destId="{03DD6E33-41AF-4AAB-81D0-992883C4681D}" srcOrd="0" destOrd="0" presId="urn:microsoft.com/office/officeart/2005/8/layout/vList2"/>
    <dgm:cxn modelId="{C3D2344A-C595-451A-A5FD-20B085121D89}" srcId="{28431F03-569C-47F4-A44B-CA7C1DCFE899}" destId="{D2548E2D-ABD2-4456-AFA3-75E259C0E2EC}" srcOrd="3" destOrd="0" parTransId="{978C646B-CCDD-44B2-B6E4-C37FCE8F52BC}" sibTransId="{2C5E2EFA-E12D-4F76-8272-8ADF74F47505}"/>
    <dgm:cxn modelId="{AB799F75-B919-48B3-AE6B-0350A717FAF5}" srcId="{28431F03-569C-47F4-A44B-CA7C1DCFE899}" destId="{4D968210-7466-4AA8-AB40-5BA7844D1367}" srcOrd="0" destOrd="0" parTransId="{1168FCAC-5E1A-436D-B705-3B310BDFAD13}" sibTransId="{1666B0A3-7258-4989-B28C-F0021E293455}"/>
    <dgm:cxn modelId="{7D903891-C229-4094-AD8A-CE20B16184E9}" type="presOf" srcId="{EA1D6B0A-B954-4A4B-8353-EA71CA145BBA}" destId="{3575A8D5-988B-448D-B7B8-3199ECD0C9ED}" srcOrd="0" destOrd="0" presId="urn:microsoft.com/office/officeart/2005/8/layout/vList2"/>
    <dgm:cxn modelId="{82A249C7-BF2B-4D34-859C-8E617993714C}" srcId="{28431F03-569C-47F4-A44B-CA7C1DCFE899}" destId="{EA1D6B0A-B954-4A4B-8353-EA71CA145BBA}" srcOrd="2" destOrd="0" parTransId="{63BE000A-F42F-4260-B108-B24A301CC895}" sibTransId="{3CF1B634-3AA3-4593-8439-B696399B302C}"/>
    <dgm:cxn modelId="{72E11DCD-026C-4886-82E7-4D332C057FB6}" srcId="{28431F03-569C-47F4-A44B-CA7C1DCFE899}" destId="{10CC47A4-7955-46BC-B7A8-948B14536EFB}" srcOrd="4" destOrd="0" parTransId="{671A2BEC-9FC7-4E47-BEF5-83A78C71E983}" sibTransId="{578900AC-C74A-4CDB-9571-331A175EB800}"/>
    <dgm:cxn modelId="{949E5B41-62F1-4603-86A7-BEE554705E57}" type="presParOf" srcId="{054FF43B-A8EA-4DEC-B261-F3CEF98A2D89}" destId="{F8243E1F-01B0-4468-B4E1-268C8422C724}" srcOrd="0" destOrd="0" presId="urn:microsoft.com/office/officeart/2005/8/layout/vList2"/>
    <dgm:cxn modelId="{441CF093-BC22-47C8-9A46-CAD55E7A7133}" type="presParOf" srcId="{054FF43B-A8EA-4DEC-B261-F3CEF98A2D89}" destId="{E8F7D2AF-4F7D-4F58-A01A-26A759C37D6D}" srcOrd="1" destOrd="0" presId="urn:microsoft.com/office/officeart/2005/8/layout/vList2"/>
    <dgm:cxn modelId="{0FEFFB8F-FF15-465C-90AD-83DC2536ED87}" type="presParOf" srcId="{054FF43B-A8EA-4DEC-B261-F3CEF98A2D89}" destId="{03DD6E33-41AF-4AAB-81D0-992883C4681D}" srcOrd="2" destOrd="0" presId="urn:microsoft.com/office/officeart/2005/8/layout/vList2"/>
    <dgm:cxn modelId="{72547E57-A761-4EE6-9E3A-C000AB1BB40F}" type="presParOf" srcId="{054FF43B-A8EA-4DEC-B261-F3CEF98A2D89}" destId="{29E594AC-8D4C-4E3C-A106-D4518F662208}" srcOrd="3" destOrd="0" presId="urn:microsoft.com/office/officeart/2005/8/layout/vList2"/>
    <dgm:cxn modelId="{AD65FB70-DEFA-4C17-AA98-A03312FF06D2}" type="presParOf" srcId="{054FF43B-A8EA-4DEC-B261-F3CEF98A2D89}" destId="{3575A8D5-988B-448D-B7B8-3199ECD0C9ED}" srcOrd="4" destOrd="0" presId="urn:microsoft.com/office/officeart/2005/8/layout/vList2"/>
    <dgm:cxn modelId="{100C4FC4-4BC1-4470-90FC-16AF39DE2C25}" type="presParOf" srcId="{054FF43B-A8EA-4DEC-B261-F3CEF98A2D89}" destId="{80F4C6AC-A7B9-4BBC-B41C-B55E7069DE31}" srcOrd="5" destOrd="0" presId="urn:microsoft.com/office/officeart/2005/8/layout/vList2"/>
    <dgm:cxn modelId="{0B5F05E0-5432-4F17-8A66-2611FB2061D1}" type="presParOf" srcId="{054FF43B-A8EA-4DEC-B261-F3CEF98A2D89}" destId="{EE580F37-4639-4F82-8305-E06A73B91069}" srcOrd="6" destOrd="0" presId="urn:microsoft.com/office/officeart/2005/8/layout/vList2"/>
    <dgm:cxn modelId="{C2CD7627-8DE0-4955-A30E-AA436A12BFEA}" type="presParOf" srcId="{054FF43B-A8EA-4DEC-B261-F3CEF98A2D89}" destId="{AC6ED203-98A8-42B3-B91E-1962ADD2D1A7}" srcOrd="7" destOrd="0" presId="urn:microsoft.com/office/officeart/2005/8/layout/vList2"/>
    <dgm:cxn modelId="{68608F13-4FB3-42F7-84DD-ACF9EFEAC02A}" type="presParOf" srcId="{054FF43B-A8EA-4DEC-B261-F3CEF98A2D89}" destId="{57D5803D-A775-4736-AC44-8166ADD333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2E3B8-E7F5-4E70-A61C-07765CBB2BD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A6C710-4166-4FFC-9398-0304F8E87AE3}">
      <dgm:prSet/>
      <dgm:spPr/>
      <dgm:t>
        <a:bodyPr/>
        <a:lstStyle/>
        <a:p>
          <a:r>
            <a:rPr lang="nl-NL" dirty="0"/>
            <a:t>In gesprek gaan en blijven</a:t>
          </a:r>
          <a:endParaRPr lang="en-US" dirty="0"/>
        </a:p>
      </dgm:t>
    </dgm:pt>
    <dgm:pt modelId="{D3817D4E-1B77-497B-9444-485201973770}" type="parTrans" cxnId="{2F7607FB-BC80-4F03-A4B7-A8AA9B0B80D0}">
      <dgm:prSet/>
      <dgm:spPr/>
      <dgm:t>
        <a:bodyPr/>
        <a:lstStyle/>
        <a:p>
          <a:endParaRPr lang="en-US"/>
        </a:p>
      </dgm:t>
    </dgm:pt>
    <dgm:pt modelId="{9464BD88-937B-4A73-8315-51A56ECB9741}" type="sibTrans" cxnId="{2F7607FB-BC80-4F03-A4B7-A8AA9B0B80D0}">
      <dgm:prSet/>
      <dgm:spPr/>
      <dgm:t>
        <a:bodyPr/>
        <a:lstStyle/>
        <a:p>
          <a:endParaRPr lang="en-US"/>
        </a:p>
      </dgm:t>
    </dgm:pt>
    <dgm:pt modelId="{9690BE6F-6734-4F01-B4FB-6FAFCBC43E15}">
      <dgm:prSet/>
      <dgm:spPr/>
      <dgm:t>
        <a:bodyPr/>
        <a:lstStyle/>
        <a:p>
          <a:r>
            <a:rPr lang="nl-NL" dirty="0"/>
            <a:t>Onderzoeken + meedenken</a:t>
          </a:r>
          <a:endParaRPr lang="en-US" dirty="0"/>
        </a:p>
      </dgm:t>
    </dgm:pt>
    <dgm:pt modelId="{9FB81ECE-09F0-4539-8B20-E937AF141248}" type="parTrans" cxnId="{AEC86AE6-52B3-4D6E-A761-596E47061E2D}">
      <dgm:prSet/>
      <dgm:spPr/>
      <dgm:t>
        <a:bodyPr/>
        <a:lstStyle/>
        <a:p>
          <a:endParaRPr lang="en-US"/>
        </a:p>
      </dgm:t>
    </dgm:pt>
    <dgm:pt modelId="{B5947884-08ED-417D-BC5B-23E980D42DED}" type="sibTrans" cxnId="{AEC86AE6-52B3-4D6E-A761-596E47061E2D}">
      <dgm:prSet/>
      <dgm:spPr/>
      <dgm:t>
        <a:bodyPr/>
        <a:lstStyle/>
        <a:p>
          <a:endParaRPr lang="en-US"/>
        </a:p>
      </dgm:t>
    </dgm:pt>
    <dgm:pt modelId="{95F9739D-F4BB-4345-B2DD-C6122E9E7C3D}">
      <dgm:prSet/>
      <dgm:spPr/>
      <dgm:t>
        <a:bodyPr/>
        <a:lstStyle/>
        <a:p>
          <a:r>
            <a:rPr lang="nl-NL"/>
            <a:t>Ondersteunen </a:t>
          </a:r>
          <a:endParaRPr lang="en-US"/>
        </a:p>
      </dgm:t>
    </dgm:pt>
    <dgm:pt modelId="{2341C371-0697-40F3-B8BE-9005E915D6BA}" type="parTrans" cxnId="{65343EEA-BCAE-40AE-99D0-06B3B621BD62}">
      <dgm:prSet/>
      <dgm:spPr/>
      <dgm:t>
        <a:bodyPr/>
        <a:lstStyle/>
        <a:p>
          <a:endParaRPr lang="en-US"/>
        </a:p>
      </dgm:t>
    </dgm:pt>
    <dgm:pt modelId="{480DF05C-ABAD-4468-BE1B-34841317E513}" type="sibTrans" cxnId="{65343EEA-BCAE-40AE-99D0-06B3B621BD62}">
      <dgm:prSet/>
      <dgm:spPr/>
      <dgm:t>
        <a:bodyPr/>
        <a:lstStyle/>
        <a:p>
          <a:endParaRPr lang="en-US"/>
        </a:p>
      </dgm:t>
    </dgm:pt>
    <dgm:pt modelId="{B514080F-2397-4C1B-8EDC-965D3592A614}">
      <dgm:prSet/>
      <dgm:spPr/>
      <dgm:t>
        <a:bodyPr/>
        <a:lstStyle/>
        <a:p>
          <a:r>
            <a:rPr lang="nl-NL"/>
            <a:t>Open dagen bezoeken</a:t>
          </a:r>
          <a:endParaRPr lang="en-US"/>
        </a:p>
      </dgm:t>
    </dgm:pt>
    <dgm:pt modelId="{B6D45049-99FD-43BF-B204-AA07EDA2ECFA}" type="parTrans" cxnId="{17309E92-5388-4E7B-9912-61F881118DE7}">
      <dgm:prSet/>
      <dgm:spPr/>
      <dgm:t>
        <a:bodyPr/>
        <a:lstStyle/>
        <a:p>
          <a:endParaRPr lang="en-US"/>
        </a:p>
      </dgm:t>
    </dgm:pt>
    <dgm:pt modelId="{8B5AFA6A-4EF9-4082-90B2-AD7BE62DBCF5}" type="sibTrans" cxnId="{17309E92-5388-4E7B-9912-61F881118DE7}">
      <dgm:prSet/>
      <dgm:spPr/>
      <dgm:t>
        <a:bodyPr/>
        <a:lstStyle/>
        <a:p>
          <a:endParaRPr lang="en-US"/>
        </a:p>
      </dgm:t>
    </dgm:pt>
    <dgm:pt modelId="{A1783B36-2CFA-47D0-9D46-1373AAE4B9A9}">
      <dgm:prSet/>
      <dgm:spPr/>
      <dgm:t>
        <a:bodyPr/>
        <a:lstStyle/>
        <a:p>
          <a:r>
            <a:rPr lang="nl-NL"/>
            <a:t>Helpen bij kiezen in klas 4</a:t>
          </a:r>
          <a:endParaRPr lang="en-US"/>
        </a:p>
      </dgm:t>
    </dgm:pt>
    <dgm:pt modelId="{5F253D14-AE56-42BC-B4DB-2500D97611EC}" type="parTrans" cxnId="{3048534F-2FEA-4F88-B22C-33D66A43CF8B}">
      <dgm:prSet/>
      <dgm:spPr/>
      <dgm:t>
        <a:bodyPr/>
        <a:lstStyle/>
        <a:p>
          <a:endParaRPr lang="en-US"/>
        </a:p>
      </dgm:t>
    </dgm:pt>
    <dgm:pt modelId="{4534EB76-F1B9-44D6-921C-C9DA34B91125}" type="sibTrans" cxnId="{3048534F-2FEA-4F88-B22C-33D66A43CF8B}">
      <dgm:prSet/>
      <dgm:spPr/>
      <dgm:t>
        <a:bodyPr/>
        <a:lstStyle/>
        <a:p>
          <a:endParaRPr lang="en-US"/>
        </a:p>
      </dgm:t>
    </dgm:pt>
    <dgm:pt modelId="{4F71FB6C-F276-48A2-A6A7-E837700C8A6B}" type="pres">
      <dgm:prSet presAssocID="{E5A2E3B8-E7F5-4E70-A61C-07765CBB2BDC}" presName="linear" presStyleCnt="0">
        <dgm:presLayoutVars>
          <dgm:animLvl val="lvl"/>
          <dgm:resizeHandles val="exact"/>
        </dgm:presLayoutVars>
      </dgm:prSet>
      <dgm:spPr/>
    </dgm:pt>
    <dgm:pt modelId="{B8FC19EA-D7C9-4D88-AD45-F14E2D03D0E7}" type="pres">
      <dgm:prSet presAssocID="{E3A6C710-4166-4FFC-9398-0304F8E87AE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F9344E5-4124-4786-B90D-4DC83F318475}" type="pres">
      <dgm:prSet presAssocID="{9464BD88-937B-4A73-8315-51A56ECB9741}" presName="spacer" presStyleCnt="0"/>
      <dgm:spPr/>
    </dgm:pt>
    <dgm:pt modelId="{768C17B9-6EAA-434C-80D5-164AAC69817E}" type="pres">
      <dgm:prSet presAssocID="{9690BE6F-6734-4F01-B4FB-6FAFCBC43E1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3388C6-6994-42FD-84F6-F3B2FDCE0BD4}" type="pres">
      <dgm:prSet presAssocID="{B5947884-08ED-417D-BC5B-23E980D42DED}" presName="spacer" presStyleCnt="0"/>
      <dgm:spPr/>
    </dgm:pt>
    <dgm:pt modelId="{C383EE2E-60C3-4754-9738-0226AD2D1FA1}" type="pres">
      <dgm:prSet presAssocID="{95F9739D-F4BB-4345-B2DD-C6122E9E7C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31F6FC-196F-4C91-AAAF-CDA3C4F933D0}" type="pres">
      <dgm:prSet presAssocID="{480DF05C-ABAD-4468-BE1B-34841317E513}" presName="spacer" presStyleCnt="0"/>
      <dgm:spPr/>
    </dgm:pt>
    <dgm:pt modelId="{A209AE92-8488-4266-A7A7-A8702CC57EE0}" type="pres">
      <dgm:prSet presAssocID="{B514080F-2397-4C1B-8EDC-965D3592A6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320922-3015-428D-8452-1C4383246310}" type="pres">
      <dgm:prSet presAssocID="{8B5AFA6A-4EF9-4082-90B2-AD7BE62DBCF5}" presName="spacer" presStyleCnt="0"/>
      <dgm:spPr/>
    </dgm:pt>
    <dgm:pt modelId="{D1647A16-2EAC-475F-B564-D654368DA142}" type="pres">
      <dgm:prSet presAssocID="{A1783B36-2CFA-47D0-9D46-1373AAE4B9A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A5E802-C0DC-4A17-8B05-B530EBF89F52}" type="presOf" srcId="{9690BE6F-6734-4F01-B4FB-6FAFCBC43E15}" destId="{768C17B9-6EAA-434C-80D5-164AAC69817E}" srcOrd="0" destOrd="0" presId="urn:microsoft.com/office/officeart/2005/8/layout/vList2"/>
    <dgm:cxn modelId="{C015AA07-F390-45F3-AA31-EA884B03159E}" type="presOf" srcId="{E3A6C710-4166-4FFC-9398-0304F8E87AE3}" destId="{B8FC19EA-D7C9-4D88-AD45-F14E2D03D0E7}" srcOrd="0" destOrd="0" presId="urn:microsoft.com/office/officeart/2005/8/layout/vList2"/>
    <dgm:cxn modelId="{2D89556E-55CF-4363-AD02-C062BD0D0A04}" type="presOf" srcId="{95F9739D-F4BB-4345-B2DD-C6122E9E7C3D}" destId="{C383EE2E-60C3-4754-9738-0226AD2D1FA1}" srcOrd="0" destOrd="0" presId="urn:microsoft.com/office/officeart/2005/8/layout/vList2"/>
    <dgm:cxn modelId="{3048534F-2FEA-4F88-B22C-33D66A43CF8B}" srcId="{E5A2E3B8-E7F5-4E70-A61C-07765CBB2BDC}" destId="{A1783B36-2CFA-47D0-9D46-1373AAE4B9A9}" srcOrd="4" destOrd="0" parTransId="{5F253D14-AE56-42BC-B4DB-2500D97611EC}" sibTransId="{4534EB76-F1B9-44D6-921C-C9DA34B91125}"/>
    <dgm:cxn modelId="{3DB29088-093B-4B02-9CE0-3ED859A178EE}" type="presOf" srcId="{A1783B36-2CFA-47D0-9D46-1373AAE4B9A9}" destId="{D1647A16-2EAC-475F-B564-D654368DA142}" srcOrd="0" destOrd="0" presId="urn:microsoft.com/office/officeart/2005/8/layout/vList2"/>
    <dgm:cxn modelId="{17309E92-5388-4E7B-9912-61F881118DE7}" srcId="{E5A2E3B8-E7F5-4E70-A61C-07765CBB2BDC}" destId="{B514080F-2397-4C1B-8EDC-965D3592A614}" srcOrd="3" destOrd="0" parTransId="{B6D45049-99FD-43BF-B204-AA07EDA2ECFA}" sibTransId="{8B5AFA6A-4EF9-4082-90B2-AD7BE62DBCF5}"/>
    <dgm:cxn modelId="{17D0B8A6-E276-45EC-8B89-D8D79769418B}" type="presOf" srcId="{E5A2E3B8-E7F5-4E70-A61C-07765CBB2BDC}" destId="{4F71FB6C-F276-48A2-A6A7-E837700C8A6B}" srcOrd="0" destOrd="0" presId="urn:microsoft.com/office/officeart/2005/8/layout/vList2"/>
    <dgm:cxn modelId="{CE6125E6-853D-4F54-A7AD-8ACF06235A71}" type="presOf" srcId="{B514080F-2397-4C1B-8EDC-965D3592A614}" destId="{A209AE92-8488-4266-A7A7-A8702CC57EE0}" srcOrd="0" destOrd="0" presId="urn:microsoft.com/office/officeart/2005/8/layout/vList2"/>
    <dgm:cxn modelId="{AEC86AE6-52B3-4D6E-A761-596E47061E2D}" srcId="{E5A2E3B8-E7F5-4E70-A61C-07765CBB2BDC}" destId="{9690BE6F-6734-4F01-B4FB-6FAFCBC43E15}" srcOrd="1" destOrd="0" parTransId="{9FB81ECE-09F0-4539-8B20-E937AF141248}" sibTransId="{B5947884-08ED-417D-BC5B-23E980D42DED}"/>
    <dgm:cxn modelId="{65343EEA-BCAE-40AE-99D0-06B3B621BD62}" srcId="{E5A2E3B8-E7F5-4E70-A61C-07765CBB2BDC}" destId="{95F9739D-F4BB-4345-B2DD-C6122E9E7C3D}" srcOrd="2" destOrd="0" parTransId="{2341C371-0697-40F3-B8BE-9005E915D6BA}" sibTransId="{480DF05C-ABAD-4468-BE1B-34841317E513}"/>
    <dgm:cxn modelId="{2F7607FB-BC80-4F03-A4B7-A8AA9B0B80D0}" srcId="{E5A2E3B8-E7F5-4E70-A61C-07765CBB2BDC}" destId="{E3A6C710-4166-4FFC-9398-0304F8E87AE3}" srcOrd="0" destOrd="0" parTransId="{D3817D4E-1B77-497B-9444-485201973770}" sibTransId="{9464BD88-937B-4A73-8315-51A56ECB9741}"/>
    <dgm:cxn modelId="{E3AEDA83-26DA-4F85-B63F-B7961AFAB9B8}" type="presParOf" srcId="{4F71FB6C-F276-48A2-A6A7-E837700C8A6B}" destId="{B8FC19EA-D7C9-4D88-AD45-F14E2D03D0E7}" srcOrd="0" destOrd="0" presId="urn:microsoft.com/office/officeart/2005/8/layout/vList2"/>
    <dgm:cxn modelId="{4CC8145C-413C-47C0-868E-C54ECA2AB2F7}" type="presParOf" srcId="{4F71FB6C-F276-48A2-A6A7-E837700C8A6B}" destId="{FF9344E5-4124-4786-B90D-4DC83F318475}" srcOrd="1" destOrd="0" presId="urn:microsoft.com/office/officeart/2005/8/layout/vList2"/>
    <dgm:cxn modelId="{4468ACBC-1D6E-4EFE-A9A5-9415B3DD134D}" type="presParOf" srcId="{4F71FB6C-F276-48A2-A6A7-E837700C8A6B}" destId="{768C17B9-6EAA-434C-80D5-164AAC69817E}" srcOrd="2" destOrd="0" presId="urn:microsoft.com/office/officeart/2005/8/layout/vList2"/>
    <dgm:cxn modelId="{01EDB85E-348B-4110-8C21-E7EB38B66504}" type="presParOf" srcId="{4F71FB6C-F276-48A2-A6A7-E837700C8A6B}" destId="{363388C6-6994-42FD-84F6-F3B2FDCE0BD4}" srcOrd="3" destOrd="0" presId="urn:microsoft.com/office/officeart/2005/8/layout/vList2"/>
    <dgm:cxn modelId="{756FE286-DD4A-4FEB-8E95-F9AD20BB47AF}" type="presParOf" srcId="{4F71FB6C-F276-48A2-A6A7-E837700C8A6B}" destId="{C383EE2E-60C3-4754-9738-0226AD2D1FA1}" srcOrd="4" destOrd="0" presId="urn:microsoft.com/office/officeart/2005/8/layout/vList2"/>
    <dgm:cxn modelId="{9A69D2EC-6638-49AA-9D3C-044C0BB2CDC3}" type="presParOf" srcId="{4F71FB6C-F276-48A2-A6A7-E837700C8A6B}" destId="{4231F6FC-196F-4C91-AAAF-CDA3C4F933D0}" srcOrd="5" destOrd="0" presId="urn:microsoft.com/office/officeart/2005/8/layout/vList2"/>
    <dgm:cxn modelId="{38153C31-A3E2-447C-8102-9F0A385EC3BD}" type="presParOf" srcId="{4F71FB6C-F276-48A2-A6A7-E837700C8A6B}" destId="{A209AE92-8488-4266-A7A7-A8702CC57EE0}" srcOrd="6" destOrd="0" presId="urn:microsoft.com/office/officeart/2005/8/layout/vList2"/>
    <dgm:cxn modelId="{1B493D77-DAF6-4DD2-B769-39656B7900E9}" type="presParOf" srcId="{4F71FB6C-F276-48A2-A6A7-E837700C8A6B}" destId="{0E320922-3015-428D-8452-1C4383246310}" srcOrd="7" destOrd="0" presId="urn:microsoft.com/office/officeart/2005/8/layout/vList2"/>
    <dgm:cxn modelId="{664A25FC-5268-489E-B909-D01C58D5191B}" type="presParOf" srcId="{4F71FB6C-F276-48A2-A6A7-E837700C8A6B}" destId="{D1647A16-2EAC-475F-B564-D654368DA14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DFD86-6192-412E-A0C3-FCB1A647DF2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FCA85A-D01D-4F56-9349-E6C4DD39CF55}">
      <dgm:prSet/>
      <dgm:spPr/>
      <dgm:t>
        <a:bodyPr/>
        <a:lstStyle/>
        <a:p>
          <a:r>
            <a:rPr lang="nl-NL" dirty="0"/>
            <a:t>Ervaringen opdoen in de praktijk</a:t>
          </a:r>
          <a:endParaRPr lang="en-US" dirty="0"/>
        </a:p>
      </dgm:t>
    </dgm:pt>
    <dgm:pt modelId="{5AC3060C-E15A-4DE7-8294-BD460EAF800C}" type="parTrans" cxnId="{2B9803C2-5810-4007-8045-3D6240150F51}">
      <dgm:prSet/>
      <dgm:spPr/>
      <dgm:t>
        <a:bodyPr/>
        <a:lstStyle/>
        <a:p>
          <a:endParaRPr lang="en-US"/>
        </a:p>
      </dgm:t>
    </dgm:pt>
    <dgm:pt modelId="{B9984713-8A22-4E37-9693-119DCE867D42}" type="sibTrans" cxnId="{2B9803C2-5810-4007-8045-3D6240150F51}">
      <dgm:prSet phldrT="1" phldr="0"/>
      <dgm:spPr/>
      <dgm:t>
        <a:bodyPr/>
        <a:lstStyle/>
        <a:p>
          <a:endParaRPr lang="en-US"/>
        </a:p>
      </dgm:t>
    </dgm:pt>
    <dgm:pt modelId="{475A56D7-3D91-475F-9809-5883536B4997}">
      <dgm:prSet/>
      <dgm:spPr/>
      <dgm:t>
        <a:bodyPr/>
        <a:lstStyle/>
        <a:p>
          <a:r>
            <a:rPr lang="nl-NL"/>
            <a:t>Kwaliteiten en talenten verder ontdekken</a:t>
          </a:r>
          <a:endParaRPr lang="en-US"/>
        </a:p>
      </dgm:t>
    </dgm:pt>
    <dgm:pt modelId="{2707A56E-F3BE-4931-986F-44F2F947E502}" type="parTrans" cxnId="{3C30DD7E-E6D4-48A2-AE08-5D8011351DCC}">
      <dgm:prSet/>
      <dgm:spPr/>
      <dgm:t>
        <a:bodyPr/>
        <a:lstStyle/>
        <a:p>
          <a:endParaRPr lang="en-US"/>
        </a:p>
      </dgm:t>
    </dgm:pt>
    <dgm:pt modelId="{D9B625E8-FD90-442B-B8A5-7B4D69C96BA9}" type="sibTrans" cxnId="{3C30DD7E-E6D4-48A2-AE08-5D8011351DCC}">
      <dgm:prSet phldrT="2" phldr="0"/>
      <dgm:spPr/>
      <dgm:t>
        <a:bodyPr/>
        <a:lstStyle/>
        <a:p>
          <a:endParaRPr lang="en-US"/>
        </a:p>
      </dgm:t>
    </dgm:pt>
    <dgm:pt modelId="{B882B5A0-37E9-42CD-8E94-1848681118D0}">
      <dgm:prSet/>
      <dgm:spPr/>
      <dgm:t>
        <a:bodyPr/>
        <a:lstStyle/>
        <a:p>
          <a:r>
            <a:rPr lang="nl-NL"/>
            <a:t>Persoonlijke groei</a:t>
          </a:r>
          <a:endParaRPr lang="en-US"/>
        </a:p>
      </dgm:t>
    </dgm:pt>
    <dgm:pt modelId="{19BA6083-B875-4CA0-B952-152A302AD77D}" type="parTrans" cxnId="{F5788426-539B-4E0F-9809-4CEB0DA26DFF}">
      <dgm:prSet/>
      <dgm:spPr/>
      <dgm:t>
        <a:bodyPr/>
        <a:lstStyle/>
        <a:p>
          <a:endParaRPr lang="en-US"/>
        </a:p>
      </dgm:t>
    </dgm:pt>
    <dgm:pt modelId="{F05B89C6-9B0E-4313-A677-179656FCF7DB}" type="sibTrans" cxnId="{F5788426-539B-4E0F-9809-4CEB0DA26DFF}">
      <dgm:prSet phldrT="3" phldr="0"/>
      <dgm:spPr/>
      <dgm:t>
        <a:bodyPr/>
        <a:lstStyle/>
        <a:p>
          <a:endParaRPr lang="en-US"/>
        </a:p>
      </dgm:t>
    </dgm:pt>
    <dgm:pt modelId="{1D078A68-234C-44CE-A6CE-F211BEEE3553}">
      <dgm:prSet/>
      <dgm:spPr/>
      <dgm:t>
        <a:bodyPr/>
        <a:lstStyle/>
        <a:p>
          <a:r>
            <a:rPr lang="nl-NL" dirty="0"/>
            <a:t>Beoordeeld worden</a:t>
          </a:r>
          <a:endParaRPr lang="en-US" dirty="0"/>
        </a:p>
      </dgm:t>
    </dgm:pt>
    <dgm:pt modelId="{B2A7B858-BDD9-4DB7-BF75-C225ABB6F937}" type="parTrans" cxnId="{641CB279-B22E-4DA7-988F-43C53BC14E2C}">
      <dgm:prSet/>
      <dgm:spPr/>
      <dgm:t>
        <a:bodyPr/>
        <a:lstStyle/>
        <a:p>
          <a:endParaRPr lang="en-US"/>
        </a:p>
      </dgm:t>
    </dgm:pt>
    <dgm:pt modelId="{F1180E92-40B7-4B58-B58D-462BB5554613}" type="sibTrans" cxnId="{641CB279-B22E-4DA7-988F-43C53BC14E2C}">
      <dgm:prSet phldrT="4" phldr="0"/>
      <dgm:spPr/>
      <dgm:t>
        <a:bodyPr/>
        <a:lstStyle/>
        <a:p>
          <a:endParaRPr lang="en-US"/>
        </a:p>
      </dgm:t>
    </dgm:pt>
    <dgm:pt modelId="{AABF5FE1-A343-4CBE-B9D5-F966F2359AA5}">
      <dgm:prSet/>
      <dgm:spPr/>
      <dgm:t>
        <a:bodyPr/>
        <a:lstStyle/>
        <a:p>
          <a:r>
            <a:rPr lang="nl-NL" dirty="0"/>
            <a:t>Reflecteren en toekomstgericht</a:t>
          </a:r>
          <a:endParaRPr lang="en-US" dirty="0"/>
        </a:p>
      </dgm:t>
    </dgm:pt>
    <dgm:pt modelId="{2095EAED-1B2B-460F-BE34-0A042FD5F362}" type="parTrans" cxnId="{251B8981-30D8-4043-A5F9-409E6B518094}">
      <dgm:prSet/>
      <dgm:spPr/>
      <dgm:t>
        <a:bodyPr/>
        <a:lstStyle/>
        <a:p>
          <a:endParaRPr lang="en-US"/>
        </a:p>
      </dgm:t>
    </dgm:pt>
    <dgm:pt modelId="{4322B884-FA0D-49D1-9E54-D0E39080265D}" type="sibTrans" cxnId="{251B8981-30D8-4043-A5F9-409E6B518094}">
      <dgm:prSet phldrT="5" phldr="0"/>
      <dgm:spPr/>
      <dgm:t>
        <a:bodyPr/>
        <a:lstStyle/>
        <a:p>
          <a:endParaRPr lang="en-US"/>
        </a:p>
      </dgm:t>
    </dgm:pt>
    <dgm:pt modelId="{A06E45EC-E4D5-429F-A259-FEF93C093450}">
      <dgm:prSet/>
      <dgm:spPr/>
      <dgm:t>
        <a:bodyPr/>
        <a:lstStyle/>
        <a:p>
          <a:r>
            <a:rPr lang="nl-NL" dirty="0"/>
            <a:t>Leuke, bijzondere en unieke kans</a:t>
          </a:r>
        </a:p>
      </dgm:t>
    </dgm:pt>
    <dgm:pt modelId="{B17B9B4E-35E0-406E-B08E-0EBBC009A545}" type="sibTrans" cxnId="{6BB645DB-320D-408B-AE8D-58094DB91A10}">
      <dgm:prSet/>
      <dgm:spPr/>
      <dgm:t>
        <a:bodyPr/>
        <a:lstStyle/>
        <a:p>
          <a:endParaRPr lang="nl-NL"/>
        </a:p>
      </dgm:t>
    </dgm:pt>
    <dgm:pt modelId="{B436C40E-3415-4758-BF04-815ACE928CFC}" type="parTrans" cxnId="{6BB645DB-320D-408B-AE8D-58094DB91A10}">
      <dgm:prSet/>
      <dgm:spPr/>
      <dgm:t>
        <a:bodyPr/>
        <a:lstStyle/>
        <a:p>
          <a:endParaRPr lang="nl-NL"/>
        </a:p>
      </dgm:t>
    </dgm:pt>
    <dgm:pt modelId="{351964F1-6AE6-466E-B40B-465EBD95CCB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dirty="0"/>
            <a:t>Voorbereiden op vaardigheden en competenties voor het mbo</a:t>
          </a:r>
        </a:p>
      </dgm:t>
    </dgm:pt>
    <dgm:pt modelId="{E6382AA5-F97F-434A-8723-0129CE3959B0}" type="parTrans" cxnId="{9D4B0CCD-4096-4543-8EEE-79D81F8FE2FE}">
      <dgm:prSet/>
      <dgm:spPr/>
      <dgm:t>
        <a:bodyPr/>
        <a:lstStyle/>
        <a:p>
          <a:endParaRPr lang="nl-NL"/>
        </a:p>
      </dgm:t>
    </dgm:pt>
    <dgm:pt modelId="{95CCB60D-9AE1-4C9E-AFDE-0217234E064D}" type="sibTrans" cxnId="{9D4B0CCD-4096-4543-8EEE-79D81F8FE2FE}">
      <dgm:prSet/>
      <dgm:spPr/>
      <dgm:t>
        <a:bodyPr/>
        <a:lstStyle/>
        <a:p>
          <a:endParaRPr lang="nl-NL"/>
        </a:p>
      </dgm:t>
    </dgm:pt>
    <dgm:pt modelId="{DC94D822-E3D5-4620-B605-96C978891017}" type="pres">
      <dgm:prSet presAssocID="{2DFDFD86-6192-412E-A0C3-FCB1A647DF26}" presName="linear" presStyleCnt="0">
        <dgm:presLayoutVars>
          <dgm:animLvl val="lvl"/>
          <dgm:resizeHandles val="exact"/>
        </dgm:presLayoutVars>
      </dgm:prSet>
      <dgm:spPr/>
    </dgm:pt>
    <dgm:pt modelId="{503B2CA9-FCFB-4BD0-A0B5-1028BC035519}" type="pres">
      <dgm:prSet presAssocID="{A06E45EC-E4D5-429F-A259-FEF93C09345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8681D32-7156-407A-BEBC-678127F76CF7}" type="pres">
      <dgm:prSet presAssocID="{B17B9B4E-35E0-406E-B08E-0EBBC009A545}" presName="spacer" presStyleCnt="0"/>
      <dgm:spPr/>
    </dgm:pt>
    <dgm:pt modelId="{536792AD-6D13-4AC0-81DA-87B4810BD1CD}" type="pres">
      <dgm:prSet presAssocID="{EFFCA85A-D01D-4F56-9349-E6C4DD39CF5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4A0E9F6-FEAE-41F2-825F-D35CC05D0F8B}" type="pres">
      <dgm:prSet presAssocID="{B9984713-8A22-4E37-9693-119DCE867D42}" presName="spacer" presStyleCnt="0"/>
      <dgm:spPr/>
    </dgm:pt>
    <dgm:pt modelId="{A05FBA78-A8CF-4D05-B683-4F799AFA30D4}" type="pres">
      <dgm:prSet presAssocID="{475A56D7-3D91-475F-9809-5883536B499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191B971-85A9-4F10-B8F1-FB1ECB209D02}" type="pres">
      <dgm:prSet presAssocID="{D9B625E8-FD90-442B-B8A5-7B4D69C96BA9}" presName="spacer" presStyleCnt="0"/>
      <dgm:spPr/>
    </dgm:pt>
    <dgm:pt modelId="{96534B68-7EE7-478D-B87E-66626E7CAD9E}" type="pres">
      <dgm:prSet presAssocID="{B882B5A0-37E9-42CD-8E94-1848681118D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4794B4C-716A-427A-9839-58EB724291A7}" type="pres">
      <dgm:prSet presAssocID="{F05B89C6-9B0E-4313-A677-179656FCF7DB}" presName="spacer" presStyleCnt="0"/>
      <dgm:spPr/>
    </dgm:pt>
    <dgm:pt modelId="{D597BCA1-FF13-4F61-8C4C-46A8BB30724B}" type="pres">
      <dgm:prSet presAssocID="{1D078A68-234C-44CE-A6CE-F211BEEE355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9F7ECF8-F028-48DE-810C-5D8138289942}" type="pres">
      <dgm:prSet presAssocID="{F1180E92-40B7-4B58-B58D-462BB5554613}" presName="spacer" presStyleCnt="0"/>
      <dgm:spPr/>
    </dgm:pt>
    <dgm:pt modelId="{E1C1F7B6-0F1E-4C57-AB6B-B145B11FE06B}" type="pres">
      <dgm:prSet presAssocID="{AABF5FE1-A343-4CBE-B9D5-F966F2359AA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CCDF2C4-F1C2-489B-B8FA-26BD06E080D2}" type="pres">
      <dgm:prSet presAssocID="{4322B884-FA0D-49D1-9E54-D0E39080265D}" presName="spacer" presStyleCnt="0"/>
      <dgm:spPr/>
    </dgm:pt>
    <dgm:pt modelId="{02C9F9EC-67E3-4260-BBAB-9FE5BF1E0EBA}" type="pres">
      <dgm:prSet presAssocID="{351964F1-6AE6-466E-B40B-465EBD95CCB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F5BB50A-7030-41EA-9B4A-01C1B867BA33}" type="presOf" srcId="{351964F1-6AE6-466E-B40B-465EBD95CCB1}" destId="{02C9F9EC-67E3-4260-BBAB-9FE5BF1E0EBA}" srcOrd="0" destOrd="0" presId="urn:microsoft.com/office/officeart/2005/8/layout/vList2"/>
    <dgm:cxn modelId="{48150214-9203-4571-BE2E-5689C9402AED}" type="presOf" srcId="{475A56D7-3D91-475F-9809-5883536B4997}" destId="{A05FBA78-A8CF-4D05-B683-4F799AFA30D4}" srcOrd="0" destOrd="0" presId="urn:microsoft.com/office/officeart/2005/8/layout/vList2"/>
    <dgm:cxn modelId="{F5788426-539B-4E0F-9809-4CEB0DA26DFF}" srcId="{2DFDFD86-6192-412E-A0C3-FCB1A647DF26}" destId="{B882B5A0-37E9-42CD-8E94-1848681118D0}" srcOrd="3" destOrd="0" parTransId="{19BA6083-B875-4CA0-B952-152A302AD77D}" sibTransId="{F05B89C6-9B0E-4313-A677-179656FCF7DB}"/>
    <dgm:cxn modelId="{BDC62631-082B-4BA7-8368-C64A92FF8142}" type="presOf" srcId="{EFFCA85A-D01D-4F56-9349-E6C4DD39CF55}" destId="{536792AD-6D13-4AC0-81DA-87B4810BD1CD}" srcOrd="0" destOrd="0" presId="urn:microsoft.com/office/officeart/2005/8/layout/vList2"/>
    <dgm:cxn modelId="{44D4EB62-D028-4ADA-9220-44EE7E3782F4}" type="presOf" srcId="{AABF5FE1-A343-4CBE-B9D5-F966F2359AA5}" destId="{E1C1F7B6-0F1E-4C57-AB6B-B145B11FE06B}" srcOrd="0" destOrd="0" presId="urn:microsoft.com/office/officeart/2005/8/layout/vList2"/>
    <dgm:cxn modelId="{5D720F6E-9F7C-4FD8-997F-14F70B5F11CD}" type="presOf" srcId="{B882B5A0-37E9-42CD-8E94-1848681118D0}" destId="{96534B68-7EE7-478D-B87E-66626E7CAD9E}" srcOrd="0" destOrd="0" presId="urn:microsoft.com/office/officeart/2005/8/layout/vList2"/>
    <dgm:cxn modelId="{641CB279-B22E-4DA7-988F-43C53BC14E2C}" srcId="{2DFDFD86-6192-412E-A0C3-FCB1A647DF26}" destId="{1D078A68-234C-44CE-A6CE-F211BEEE3553}" srcOrd="4" destOrd="0" parTransId="{B2A7B858-BDD9-4DB7-BF75-C225ABB6F937}" sibTransId="{F1180E92-40B7-4B58-B58D-462BB5554613}"/>
    <dgm:cxn modelId="{DDCCE77C-05D1-4E74-B1B1-538A713E9FBC}" type="presOf" srcId="{A06E45EC-E4D5-429F-A259-FEF93C093450}" destId="{503B2CA9-FCFB-4BD0-A0B5-1028BC035519}" srcOrd="0" destOrd="0" presId="urn:microsoft.com/office/officeart/2005/8/layout/vList2"/>
    <dgm:cxn modelId="{3C30DD7E-E6D4-48A2-AE08-5D8011351DCC}" srcId="{2DFDFD86-6192-412E-A0C3-FCB1A647DF26}" destId="{475A56D7-3D91-475F-9809-5883536B4997}" srcOrd="2" destOrd="0" parTransId="{2707A56E-F3BE-4931-986F-44F2F947E502}" sibTransId="{D9B625E8-FD90-442B-B8A5-7B4D69C96BA9}"/>
    <dgm:cxn modelId="{251B8981-30D8-4043-A5F9-409E6B518094}" srcId="{2DFDFD86-6192-412E-A0C3-FCB1A647DF26}" destId="{AABF5FE1-A343-4CBE-B9D5-F966F2359AA5}" srcOrd="5" destOrd="0" parTransId="{2095EAED-1B2B-460F-BE34-0A042FD5F362}" sibTransId="{4322B884-FA0D-49D1-9E54-D0E39080265D}"/>
    <dgm:cxn modelId="{2B9803C2-5810-4007-8045-3D6240150F51}" srcId="{2DFDFD86-6192-412E-A0C3-FCB1A647DF26}" destId="{EFFCA85A-D01D-4F56-9349-E6C4DD39CF55}" srcOrd="1" destOrd="0" parTransId="{5AC3060C-E15A-4DE7-8294-BD460EAF800C}" sibTransId="{B9984713-8A22-4E37-9693-119DCE867D42}"/>
    <dgm:cxn modelId="{9D4B0CCD-4096-4543-8EEE-79D81F8FE2FE}" srcId="{2DFDFD86-6192-412E-A0C3-FCB1A647DF26}" destId="{351964F1-6AE6-466E-B40B-465EBD95CCB1}" srcOrd="6" destOrd="0" parTransId="{E6382AA5-F97F-434A-8723-0129CE3959B0}" sibTransId="{95CCB60D-9AE1-4C9E-AFDE-0217234E064D}"/>
    <dgm:cxn modelId="{910A96D3-0020-4849-85D8-12834C434FC8}" type="presOf" srcId="{1D078A68-234C-44CE-A6CE-F211BEEE3553}" destId="{D597BCA1-FF13-4F61-8C4C-46A8BB30724B}" srcOrd="0" destOrd="0" presId="urn:microsoft.com/office/officeart/2005/8/layout/vList2"/>
    <dgm:cxn modelId="{6BB645DB-320D-408B-AE8D-58094DB91A10}" srcId="{2DFDFD86-6192-412E-A0C3-FCB1A647DF26}" destId="{A06E45EC-E4D5-429F-A259-FEF93C093450}" srcOrd="0" destOrd="0" parTransId="{B436C40E-3415-4758-BF04-815ACE928CFC}" sibTransId="{B17B9B4E-35E0-406E-B08E-0EBBC009A545}"/>
    <dgm:cxn modelId="{39E989F4-46EE-48ED-BABB-120F91426ECB}" type="presOf" srcId="{2DFDFD86-6192-412E-A0C3-FCB1A647DF26}" destId="{DC94D822-E3D5-4620-B605-96C978891017}" srcOrd="0" destOrd="0" presId="urn:microsoft.com/office/officeart/2005/8/layout/vList2"/>
    <dgm:cxn modelId="{36022BE4-7827-45C6-BB10-517CBE5210CF}" type="presParOf" srcId="{DC94D822-E3D5-4620-B605-96C978891017}" destId="{503B2CA9-FCFB-4BD0-A0B5-1028BC035519}" srcOrd="0" destOrd="0" presId="urn:microsoft.com/office/officeart/2005/8/layout/vList2"/>
    <dgm:cxn modelId="{EB838682-0087-4E70-ADA1-5D6C94570E3D}" type="presParOf" srcId="{DC94D822-E3D5-4620-B605-96C978891017}" destId="{A8681D32-7156-407A-BEBC-678127F76CF7}" srcOrd="1" destOrd="0" presId="urn:microsoft.com/office/officeart/2005/8/layout/vList2"/>
    <dgm:cxn modelId="{33644468-44FB-4A61-A51C-6A4BC4F3F368}" type="presParOf" srcId="{DC94D822-E3D5-4620-B605-96C978891017}" destId="{536792AD-6D13-4AC0-81DA-87B4810BD1CD}" srcOrd="2" destOrd="0" presId="urn:microsoft.com/office/officeart/2005/8/layout/vList2"/>
    <dgm:cxn modelId="{1D14BB0B-F973-4136-B21E-C6BC38C1A3B5}" type="presParOf" srcId="{DC94D822-E3D5-4620-B605-96C978891017}" destId="{64A0E9F6-FEAE-41F2-825F-D35CC05D0F8B}" srcOrd="3" destOrd="0" presId="urn:microsoft.com/office/officeart/2005/8/layout/vList2"/>
    <dgm:cxn modelId="{7AE32B1F-8E24-49EF-B9D0-F331EE1A57CA}" type="presParOf" srcId="{DC94D822-E3D5-4620-B605-96C978891017}" destId="{A05FBA78-A8CF-4D05-B683-4F799AFA30D4}" srcOrd="4" destOrd="0" presId="urn:microsoft.com/office/officeart/2005/8/layout/vList2"/>
    <dgm:cxn modelId="{7980F447-B664-401A-97E6-83B841A711DB}" type="presParOf" srcId="{DC94D822-E3D5-4620-B605-96C978891017}" destId="{E191B971-85A9-4F10-B8F1-FB1ECB209D02}" srcOrd="5" destOrd="0" presId="urn:microsoft.com/office/officeart/2005/8/layout/vList2"/>
    <dgm:cxn modelId="{C5C525BC-E81B-4D1F-A93B-A0F072DFD0E9}" type="presParOf" srcId="{DC94D822-E3D5-4620-B605-96C978891017}" destId="{96534B68-7EE7-478D-B87E-66626E7CAD9E}" srcOrd="6" destOrd="0" presId="urn:microsoft.com/office/officeart/2005/8/layout/vList2"/>
    <dgm:cxn modelId="{E44B3A91-3A41-4D88-8562-0870B639C312}" type="presParOf" srcId="{DC94D822-E3D5-4620-B605-96C978891017}" destId="{D4794B4C-716A-427A-9839-58EB724291A7}" srcOrd="7" destOrd="0" presId="urn:microsoft.com/office/officeart/2005/8/layout/vList2"/>
    <dgm:cxn modelId="{A2A4B46B-AAA6-414E-B319-26AA7DC682CF}" type="presParOf" srcId="{DC94D822-E3D5-4620-B605-96C978891017}" destId="{D597BCA1-FF13-4F61-8C4C-46A8BB30724B}" srcOrd="8" destOrd="0" presId="urn:microsoft.com/office/officeart/2005/8/layout/vList2"/>
    <dgm:cxn modelId="{79F3103F-CD5E-4C26-BE0E-705F02384B96}" type="presParOf" srcId="{DC94D822-E3D5-4620-B605-96C978891017}" destId="{E9F7ECF8-F028-48DE-810C-5D8138289942}" srcOrd="9" destOrd="0" presId="urn:microsoft.com/office/officeart/2005/8/layout/vList2"/>
    <dgm:cxn modelId="{79D20FDF-0190-488D-8B66-65CA514E1DA3}" type="presParOf" srcId="{DC94D822-E3D5-4620-B605-96C978891017}" destId="{E1C1F7B6-0F1E-4C57-AB6B-B145B11FE06B}" srcOrd="10" destOrd="0" presId="urn:microsoft.com/office/officeart/2005/8/layout/vList2"/>
    <dgm:cxn modelId="{219303C0-66C8-42E5-969C-C06B0844B593}" type="presParOf" srcId="{DC94D822-E3D5-4620-B605-96C978891017}" destId="{3CCDF2C4-F1C2-489B-B8FA-26BD06E080D2}" srcOrd="11" destOrd="0" presId="urn:microsoft.com/office/officeart/2005/8/layout/vList2"/>
    <dgm:cxn modelId="{DB23B6E8-CEC3-461E-8186-54CF2A57B413}" type="presParOf" srcId="{DC94D822-E3D5-4620-B605-96C978891017}" destId="{02C9F9EC-67E3-4260-BBAB-9FE5BF1E0EB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3E1F-01B0-4468-B4E1-268C8422C724}">
      <dsp:nvSpPr>
        <dsp:cNvPr id="0" name=""/>
        <dsp:cNvSpPr/>
      </dsp:nvSpPr>
      <dsp:spPr>
        <a:xfrm>
          <a:off x="0" y="5790"/>
          <a:ext cx="5994400" cy="982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Wie ben ik (in de groep)?</a:t>
          </a:r>
          <a:endParaRPr lang="en-US" sz="4200" kern="1200"/>
        </a:p>
      </dsp:txBody>
      <dsp:txXfrm>
        <a:off x="47976" y="53766"/>
        <a:ext cx="5898448" cy="886847"/>
      </dsp:txXfrm>
    </dsp:sp>
    <dsp:sp modelId="{03DD6E33-41AF-4AAB-81D0-992883C4681D}">
      <dsp:nvSpPr>
        <dsp:cNvPr id="0" name=""/>
        <dsp:cNvSpPr/>
      </dsp:nvSpPr>
      <dsp:spPr>
        <a:xfrm>
          <a:off x="0" y="1109550"/>
          <a:ext cx="5994400" cy="982799"/>
        </a:xfrm>
        <a:prstGeom prst="roundRect">
          <a:avLst/>
        </a:prstGeom>
        <a:solidFill>
          <a:schemeClr val="accent2">
            <a:hueOff val="-1899524"/>
            <a:satOff val="4207"/>
            <a:lumOff val="578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Wat kan ik?</a:t>
          </a:r>
          <a:endParaRPr lang="en-US" sz="4200" kern="1200"/>
        </a:p>
      </dsp:txBody>
      <dsp:txXfrm>
        <a:off x="47976" y="1157526"/>
        <a:ext cx="5898448" cy="886847"/>
      </dsp:txXfrm>
    </dsp:sp>
    <dsp:sp modelId="{3575A8D5-988B-448D-B7B8-3199ECD0C9ED}">
      <dsp:nvSpPr>
        <dsp:cNvPr id="0" name=""/>
        <dsp:cNvSpPr/>
      </dsp:nvSpPr>
      <dsp:spPr>
        <a:xfrm>
          <a:off x="0" y="2213310"/>
          <a:ext cx="5994400" cy="982799"/>
        </a:xfrm>
        <a:prstGeom prst="roundRect">
          <a:avLst/>
        </a:prstGeom>
        <a:solidFill>
          <a:schemeClr val="accent2">
            <a:hueOff val="-3799047"/>
            <a:satOff val="8413"/>
            <a:lumOff val="1156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Wat wil ik?</a:t>
          </a:r>
          <a:endParaRPr lang="en-US" sz="4200" kern="1200"/>
        </a:p>
      </dsp:txBody>
      <dsp:txXfrm>
        <a:off x="47976" y="2261286"/>
        <a:ext cx="5898448" cy="886847"/>
      </dsp:txXfrm>
    </dsp:sp>
    <dsp:sp modelId="{EE580F37-4639-4F82-8305-E06A73B91069}">
      <dsp:nvSpPr>
        <dsp:cNvPr id="0" name=""/>
        <dsp:cNvSpPr/>
      </dsp:nvSpPr>
      <dsp:spPr>
        <a:xfrm>
          <a:off x="0" y="3317070"/>
          <a:ext cx="5994400" cy="982799"/>
        </a:xfrm>
        <a:prstGeom prst="roundRect">
          <a:avLst/>
        </a:prstGeom>
        <a:solidFill>
          <a:schemeClr val="accent2">
            <a:hueOff val="-5698571"/>
            <a:satOff val="12620"/>
            <a:lumOff val="1735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(Wat kies ik?) </a:t>
          </a:r>
          <a:endParaRPr lang="en-US" sz="4200" kern="1200" dirty="0"/>
        </a:p>
      </dsp:txBody>
      <dsp:txXfrm>
        <a:off x="47976" y="3365046"/>
        <a:ext cx="5898448" cy="886847"/>
      </dsp:txXfrm>
    </dsp:sp>
    <dsp:sp modelId="{57D5803D-A775-4736-AC44-8166ADD33390}">
      <dsp:nvSpPr>
        <dsp:cNvPr id="0" name=""/>
        <dsp:cNvSpPr/>
      </dsp:nvSpPr>
      <dsp:spPr>
        <a:xfrm>
          <a:off x="0" y="4420830"/>
          <a:ext cx="5994400" cy="982799"/>
        </a:xfrm>
        <a:prstGeom prst="roundRect">
          <a:avLst/>
        </a:prstGeom>
        <a:solidFill>
          <a:schemeClr val="accent2">
            <a:hueOff val="-7598094"/>
            <a:satOff val="16827"/>
            <a:lumOff val="2313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+ Loopbaangesprekken</a:t>
          </a:r>
          <a:endParaRPr lang="en-US" sz="4200" kern="1200" dirty="0"/>
        </a:p>
      </dsp:txBody>
      <dsp:txXfrm>
        <a:off x="47976" y="4468806"/>
        <a:ext cx="5898448" cy="886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C19EA-D7C9-4D88-AD45-F14E2D03D0E7}">
      <dsp:nvSpPr>
        <dsp:cNvPr id="0" name=""/>
        <dsp:cNvSpPr/>
      </dsp:nvSpPr>
      <dsp:spPr>
        <a:xfrm>
          <a:off x="0" y="262830"/>
          <a:ext cx="5994400" cy="88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In gesprek gaan en blijven</a:t>
          </a:r>
          <a:endParaRPr lang="en-US" sz="3800" kern="1200" dirty="0"/>
        </a:p>
      </dsp:txBody>
      <dsp:txXfrm>
        <a:off x="43407" y="306237"/>
        <a:ext cx="5907586" cy="802386"/>
      </dsp:txXfrm>
    </dsp:sp>
    <dsp:sp modelId="{768C17B9-6EAA-434C-80D5-164AAC69817E}">
      <dsp:nvSpPr>
        <dsp:cNvPr id="0" name=""/>
        <dsp:cNvSpPr/>
      </dsp:nvSpPr>
      <dsp:spPr>
        <a:xfrm>
          <a:off x="0" y="1261470"/>
          <a:ext cx="5994400" cy="889200"/>
        </a:xfrm>
        <a:prstGeom prst="roundRect">
          <a:avLst/>
        </a:prstGeom>
        <a:solidFill>
          <a:schemeClr val="accent2">
            <a:hueOff val="-1899524"/>
            <a:satOff val="4207"/>
            <a:lumOff val="578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 dirty="0"/>
            <a:t>Onderzoeken + meedenken</a:t>
          </a:r>
          <a:endParaRPr lang="en-US" sz="3800" kern="1200" dirty="0"/>
        </a:p>
      </dsp:txBody>
      <dsp:txXfrm>
        <a:off x="43407" y="1304877"/>
        <a:ext cx="5907586" cy="802386"/>
      </dsp:txXfrm>
    </dsp:sp>
    <dsp:sp modelId="{C383EE2E-60C3-4754-9738-0226AD2D1FA1}">
      <dsp:nvSpPr>
        <dsp:cNvPr id="0" name=""/>
        <dsp:cNvSpPr/>
      </dsp:nvSpPr>
      <dsp:spPr>
        <a:xfrm>
          <a:off x="0" y="2260110"/>
          <a:ext cx="5994400" cy="889200"/>
        </a:xfrm>
        <a:prstGeom prst="roundRect">
          <a:avLst/>
        </a:prstGeom>
        <a:solidFill>
          <a:schemeClr val="accent2">
            <a:hueOff val="-3799047"/>
            <a:satOff val="8413"/>
            <a:lumOff val="1156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Ondersteunen </a:t>
          </a:r>
          <a:endParaRPr lang="en-US" sz="3800" kern="1200"/>
        </a:p>
      </dsp:txBody>
      <dsp:txXfrm>
        <a:off x="43407" y="2303517"/>
        <a:ext cx="5907586" cy="802386"/>
      </dsp:txXfrm>
    </dsp:sp>
    <dsp:sp modelId="{A209AE92-8488-4266-A7A7-A8702CC57EE0}">
      <dsp:nvSpPr>
        <dsp:cNvPr id="0" name=""/>
        <dsp:cNvSpPr/>
      </dsp:nvSpPr>
      <dsp:spPr>
        <a:xfrm>
          <a:off x="0" y="3258750"/>
          <a:ext cx="5994400" cy="889200"/>
        </a:xfrm>
        <a:prstGeom prst="roundRect">
          <a:avLst/>
        </a:prstGeom>
        <a:solidFill>
          <a:schemeClr val="accent2">
            <a:hueOff val="-5698571"/>
            <a:satOff val="12620"/>
            <a:lumOff val="1735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Open dagen bezoeken</a:t>
          </a:r>
          <a:endParaRPr lang="en-US" sz="3800" kern="1200"/>
        </a:p>
      </dsp:txBody>
      <dsp:txXfrm>
        <a:off x="43407" y="3302157"/>
        <a:ext cx="5907586" cy="802386"/>
      </dsp:txXfrm>
    </dsp:sp>
    <dsp:sp modelId="{D1647A16-2EAC-475F-B564-D654368DA142}">
      <dsp:nvSpPr>
        <dsp:cNvPr id="0" name=""/>
        <dsp:cNvSpPr/>
      </dsp:nvSpPr>
      <dsp:spPr>
        <a:xfrm>
          <a:off x="0" y="4257390"/>
          <a:ext cx="5994400" cy="889200"/>
        </a:xfrm>
        <a:prstGeom prst="roundRect">
          <a:avLst/>
        </a:prstGeom>
        <a:solidFill>
          <a:schemeClr val="accent2">
            <a:hueOff val="-7598094"/>
            <a:satOff val="16827"/>
            <a:lumOff val="2313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Helpen bij kiezen in klas 4</a:t>
          </a:r>
          <a:endParaRPr lang="en-US" sz="3800" kern="1200"/>
        </a:p>
      </dsp:txBody>
      <dsp:txXfrm>
        <a:off x="43407" y="4300797"/>
        <a:ext cx="5907586" cy="80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B2CA9-FCFB-4BD0-A0B5-1028BC035519}">
      <dsp:nvSpPr>
        <dsp:cNvPr id="0" name=""/>
        <dsp:cNvSpPr/>
      </dsp:nvSpPr>
      <dsp:spPr>
        <a:xfrm>
          <a:off x="0" y="76790"/>
          <a:ext cx="10179050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Leuke, bijzondere en unieke kans</a:t>
          </a:r>
        </a:p>
      </dsp:txBody>
      <dsp:txXfrm>
        <a:off x="21704" y="98494"/>
        <a:ext cx="10135642" cy="401192"/>
      </dsp:txXfrm>
    </dsp:sp>
    <dsp:sp modelId="{536792AD-6D13-4AC0-81DA-87B4810BD1CD}">
      <dsp:nvSpPr>
        <dsp:cNvPr id="0" name=""/>
        <dsp:cNvSpPr/>
      </dsp:nvSpPr>
      <dsp:spPr>
        <a:xfrm>
          <a:off x="0" y="576110"/>
          <a:ext cx="10179050" cy="444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Ervaringen opdoen in de praktijk</a:t>
          </a:r>
          <a:endParaRPr lang="en-US" sz="1900" kern="1200" dirty="0"/>
        </a:p>
      </dsp:txBody>
      <dsp:txXfrm>
        <a:off x="21704" y="597814"/>
        <a:ext cx="10135642" cy="401192"/>
      </dsp:txXfrm>
    </dsp:sp>
    <dsp:sp modelId="{A05FBA78-A8CF-4D05-B683-4F799AFA30D4}">
      <dsp:nvSpPr>
        <dsp:cNvPr id="0" name=""/>
        <dsp:cNvSpPr/>
      </dsp:nvSpPr>
      <dsp:spPr>
        <a:xfrm>
          <a:off x="0" y="1075430"/>
          <a:ext cx="10179050" cy="444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Kwaliteiten en talenten verder ontdekken</a:t>
          </a:r>
          <a:endParaRPr lang="en-US" sz="1900" kern="1200"/>
        </a:p>
      </dsp:txBody>
      <dsp:txXfrm>
        <a:off x="21704" y="1097134"/>
        <a:ext cx="10135642" cy="401192"/>
      </dsp:txXfrm>
    </dsp:sp>
    <dsp:sp modelId="{96534B68-7EE7-478D-B87E-66626E7CAD9E}">
      <dsp:nvSpPr>
        <dsp:cNvPr id="0" name=""/>
        <dsp:cNvSpPr/>
      </dsp:nvSpPr>
      <dsp:spPr>
        <a:xfrm>
          <a:off x="0" y="1574750"/>
          <a:ext cx="10179050" cy="444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Persoonlijke groei</a:t>
          </a:r>
          <a:endParaRPr lang="en-US" sz="1900" kern="1200"/>
        </a:p>
      </dsp:txBody>
      <dsp:txXfrm>
        <a:off x="21704" y="1596454"/>
        <a:ext cx="10135642" cy="401192"/>
      </dsp:txXfrm>
    </dsp:sp>
    <dsp:sp modelId="{D597BCA1-FF13-4F61-8C4C-46A8BB30724B}">
      <dsp:nvSpPr>
        <dsp:cNvPr id="0" name=""/>
        <dsp:cNvSpPr/>
      </dsp:nvSpPr>
      <dsp:spPr>
        <a:xfrm>
          <a:off x="0" y="2074070"/>
          <a:ext cx="10179050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Beoordeeld worden</a:t>
          </a:r>
          <a:endParaRPr lang="en-US" sz="1900" kern="1200" dirty="0"/>
        </a:p>
      </dsp:txBody>
      <dsp:txXfrm>
        <a:off x="21704" y="2095774"/>
        <a:ext cx="10135642" cy="401192"/>
      </dsp:txXfrm>
    </dsp:sp>
    <dsp:sp modelId="{E1C1F7B6-0F1E-4C57-AB6B-B145B11FE06B}">
      <dsp:nvSpPr>
        <dsp:cNvPr id="0" name=""/>
        <dsp:cNvSpPr/>
      </dsp:nvSpPr>
      <dsp:spPr>
        <a:xfrm>
          <a:off x="0" y="2573390"/>
          <a:ext cx="10179050" cy="444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Reflecteren en toekomstgericht</a:t>
          </a:r>
          <a:endParaRPr lang="en-US" sz="1900" kern="1200" dirty="0"/>
        </a:p>
      </dsp:txBody>
      <dsp:txXfrm>
        <a:off x="21704" y="2595094"/>
        <a:ext cx="10135642" cy="401192"/>
      </dsp:txXfrm>
    </dsp:sp>
    <dsp:sp modelId="{02C9F9EC-67E3-4260-BBAB-9FE5BF1E0EBA}">
      <dsp:nvSpPr>
        <dsp:cNvPr id="0" name=""/>
        <dsp:cNvSpPr/>
      </dsp:nvSpPr>
      <dsp:spPr>
        <a:xfrm>
          <a:off x="0" y="3072710"/>
          <a:ext cx="10179050" cy="4446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Voorbereiden op vaardigheden en competenties voor het mbo</a:t>
          </a:r>
        </a:p>
      </dsp:txBody>
      <dsp:txXfrm>
        <a:off x="21704" y="3094414"/>
        <a:ext cx="10135642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530F-98BC-4BE4-AF0B-FACAB8B48C26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16F3-9471-46F2-8CC9-0A62A3C2A6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2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316F3-9471-46F2-8CC9-0A62A3C2A69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45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Maaike was actief bij de techniekafdeling van tuinbouw-technisch bedrijf en heeft veel geleerd bij een servicemonteur. Nu is zij administratief medewerkster bij een tuinbouwbedrijf.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316F3-9471-46F2-8CC9-0A62A3C2A69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68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Ruben bij hoveniersbedrijf Living Garden in Vlaardingen. Hij heeft nu een paar jaar zijn eigen hoveniersbedrijf.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316F3-9471-46F2-8CC9-0A62A3C2A69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96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3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5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59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2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83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3278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2012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3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3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3377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01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A1D9D0-4D1F-4DEC-AC58-19F156F9670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65F6B9-5C54-443B-A7CE-B1D3F92D8E4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958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borijnmond.nl/wp-content/uploads/2021/10/MBO_platform_opendagenposter_2021-202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obstage-lentizmaasland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mailto:stage-mlc@lentiz.nl" TargetMode="External"/><Relationship Id="rId7" Type="http://schemas.openxmlformats.org/officeDocument/2006/relationships/image" Target="../media/image15.png"/><Relationship Id="rId2" Type="http://schemas.openxmlformats.org/officeDocument/2006/relationships/hyperlink" Target="mailto:lobmaasland@lentiz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bstage-lentizmaasland.nl/" TargetMode="External"/><Relationship Id="rId5" Type="http://schemas.openxmlformats.org/officeDocument/2006/relationships/hyperlink" Target="mailto:pwesterholt03@lentiz.nl" TargetMode="External"/><Relationship Id="rId4" Type="http://schemas.openxmlformats.org/officeDocument/2006/relationships/hyperlink" Target="mailto:pmendeszoon@lentiz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mwRORc0D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VHTYjuSd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2-ucKyHgs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030044-8B5F-4255-AA94-868209CCF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251" y="1231506"/>
            <a:ext cx="6338958" cy="4394988"/>
          </a:xfrm>
        </p:spPr>
        <p:txBody>
          <a:bodyPr>
            <a:normAutofit/>
          </a:bodyPr>
          <a:lstStyle/>
          <a:p>
            <a:r>
              <a:rPr lang="nl-NL" sz="3200" cap="none" dirty="0"/>
              <a:t>VOORLICHTINGSAVOND</a:t>
            </a:r>
            <a:br>
              <a:rPr lang="nl-NL" sz="3200" cap="none" dirty="0"/>
            </a:br>
            <a:br>
              <a:rPr lang="nl-NL" sz="3200" cap="none" dirty="0"/>
            </a:br>
            <a:r>
              <a:rPr lang="nl-NL" sz="3200" cap="none" dirty="0"/>
              <a:t>Loopbaanoriëntatie en begeleiding (LOB) </a:t>
            </a:r>
            <a:br>
              <a:rPr lang="nl-NL" sz="3200" cap="none" dirty="0"/>
            </a:br>
            <a:r>
              <a:rPr lang="nl-NL" sz="3200" cap="none" dirty="0"/>
              <a:t>&amp; </a:t>
            </a:r>
            <a:br>
              <a:rPr lang="nl-NL" sz="3200" cap="none" dirty="0"/>
            </a:br>
            <a:r>
              <a:rPr lang="nl-NL" sz="3200" cap="none" dirty="0"/>
              <a:t>Beroepenstage</a:t>
            </a: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3AE687-9B78-4002-9FA5-5C769F88E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/>
            <a:r>
              <a:rPr lang="nl-NL" dirty="0"/>
              <a:t>Patricia </a:t>
            </a:r>
            <a:r>
              <a:rPr lang="nl-NL" dirty="0" err="1"/>
              <a:t>Mendeszoon</a:t>
            </a:r>
            <a:endParaRPr lang="nl-NL" dirty="0"/>
          </a:p>
          <a:p>
            <a:pPr algn="l"/>
            <a:endParaRPr lang="nl-NL" dirty="0"/>
          </a:p>
          <a:p>
            <a:pPr algn="l"/>
            <a:r>
              <a:rPr lang="nl-NL" dirty="0"/>
              <a:t>Pascual Westerholt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060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FD50AC-E0B8-4AA0-96BF-EFB39DBF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r>
              <a:rPr lang="nl-NL" dirty="0"/>
              <a:t>Aanmelden in leerjaar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113E4F-7ADD-4EB6-9BAE-6BEFED42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r>
              <a:rPr lang="nl-NL" sz="2400" dirty="0"/>
              <a:t>Aanmelden bij een mbo-opleiding</a:t>
            </a:r>
          </a:p>
          <a:p>
            <a:pPr lvl="1"/>
            <a:r>
              <a:rPr lang="nl-NL" sz="2200" dirty="0"/>
              <a:t>Via website of open dag</a:t>
            </a:r>
          </a:p>
          <a:p>
            <a:pPr lvl="1"/>
            <a:r>
              <a:rPr lang="nl-NL" sz="2200" dirty="0" err="1"/>
              <a:t>Numerus</a:t>
            </a:r>
            <a:r>
              <a:rPr lang="nl-NL" sz="2200" dirty="0"/>
              <a:t> fixus / aanvullende eisen</a:t>
            </a:r>
          </a:p>
          <a:p>
            <a:pPr lvl="1"/>
            <a:r>
              <a:rPr lang="nl-NL" sz="2200" dirty="0"/>
              <a:t>Documenten aanleveren</a:t>
            </a:r>
          </a:p>
          <a:p>
            <a:r>
              <a:rPr lang="nl-NL" sz="2400" dirty="0"/>
              <a:t>Voldoen aan de eisen + voor 1 april aanmelden</a:t>
            </a:r>
          </a:p>
          <a:p>
            <a:r>
              <a:rPr lang="nl-NL" sz="2400" dirty="0"/>
              <a:t>Niet-bindend studieadvies vanuit mbo-opleiding</a:t>
            </a:r>
          </a:p>
          <a:p>
            <a:r>
              <a:rPr lang="nl-NL" sz="2400" dirty="0"/>
              <a:t>In jaar 1 geeft de mbo-opleiding een bindend studieadvies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AAD14-DD83-45A9-BBF3-F7E1F949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839"/>
          </a:xfrm>
        </p:spPr>
        <p:txBody>
          <a:bodyPr anchor="ctr">
            <a:normAutofit/>
          </a:bodyPr>
          <a:lstStyle/>
          <a:p>
            <a:r>
              <a:rPr lang="nl-NL" sz="2500"/>
              <a:t>Rol van ouders/verzorgers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B5FDC7F-6303-4C4D-978B-D842FDC73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011110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47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FC40D1BD-F504-4EA9-9AC3-8BD94FEA1A10}"/>
              </a:ext>
            </a:extLst>
          </p:cNvPr>
          <p:cNvPicPr/>
          <p:nvPr/>
        </p:nvPicPr>
        <p:blipFill rotWithShape="1">
          <a:blip r:embed="rId3"/>
          <a:srcRect l="32031" t="26027" r="33125" b="7222"/>
          <a:stretch/>
        </p:blipFill>
        <p:spPr>
          <a:xfrm>
            <a:off x="3652895" y="796343"/>
            <a:ext cx="4886210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1C69197-A69D-4F69-9546-7994B7096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BE833E-88CC-4FA4-B18E-6EC79BBB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Beroepenstage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70CC95A-F4E4-4383-A0B0-7487B4C9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B20D11A-6223-4CBA-9C52-7B65CF90A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473B620-C984-48EB-B4D7-A073D0101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7639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98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4371AE-D069-4FA0-AAD2-694A59F1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72" y="979931"/>
            <a:ext cx="6340519" cy="1638469"/>
          </a:xfrm>
        </p:spPr>
        <p:txBody>
          <a:bodyPr>
            <a:normAutofit/>
          </a:bodyPr>
          <a:lstStyle/>
          <a:p>
            <a:r>
              <a:rPr lang="nl-NL" dirty="0"/>
              <a:t>Twee stageperiodes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25FD0B9-71C2-4A5B-921A-3F691D477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Periode 1: 14 februari t/m 25 februari</a:t>
            </a:r>
          </a:p>
          <a:p>
            <a:r>
              <a:rPr lang="nl-NL" dirty="0">
                <a:solidFill>
                  <a:srgbClr val="000000"/>
                </a:solidFill>
              </a:rPr>
              <a:t>Periode 2: 9 mei t/m 20 mei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Totaal aantal stage-uren is 160 uur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Per dag 8 uur (inclusief pauzes)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Per week 40 uur</a:t>
            </a:r>
          </a:p>
        </p:txBody>
      </p:sp>
      <p:pic>
        <p:nvPicPr>
          <p:cNvPr id="13" name="Graphic 6" descr="Flip Calendar">
            <a:extLst>
              <a:ext uri="{FF2B5EF4-FFF2-40B4-BE49-F238E27FC236}">
                <a16:creationId xmlns:a16="http://schemas.microsoft.com/office/drawing/2014/main" id="{B83A4A1B-3031-4749-B49F-5D67D5518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F860DE-3AC0-48E1-A372-A01C57C9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845550"/>
            <a:ext cx="6340519" cy="1638469"/>
          </a:xfrm>
        </p:spPr>
        <p:txBody>
          <a:bodyPr>
            <a:normAutofit/>
          </a:bodyPr>
          <a:lstStyle/>
          <a:p>
            <a:r>
              <a:rPr lang="nl-NL" dirty="0"/>
              <a:t>Eisen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F5F4D-D4C0-418B-B879-93A59ABE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Minimaal 1 periode in de groene sector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Groen, bloem, plant, dier, voeding, outdoor </a:t>
            </a:r>
            <a:r>
              <a:rPr lang="nl-NL" dirty="0" err="1">
                <a:solidFill>
                  <a:srgbClr val="000000"/>
                </a:solidFill>
              </a:rPr>
              <a:t>activities</a:t>
            </a:r>
            <a:r>
              <a:rPr lang="nl-NL" dirty="0">
                <a:solidFill>
                  <a:srgbClr val="000000"/>
                </a:solidFill>
              </a:rPr>
              <a:t> en agrarische techniek </a:t>
            </a:r>
          </a:p>
          <a:p>
            <a:pPr marL="457200" lvl="1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Keuze uit: doorleren op hetzelfde bedrijf of nieuwe ervaringen op ander bedrijf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Niet op bekend terrein (familie, vrienden, bijbaan):      kies bewust!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8" name="Picture 8" descr="Foto stage">
            <a:extLst>
              <a:ext uri="{FF2B5EF4-FFF2-40B4-BE49-F238E27FC236}">
                <a16:creationId xmlns:a16="http://schemas.microsoft.com/office/drawing/2014/main" id="{342E7A33-7B56-4184-ABE8-47B438E63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35570"/>
          <a:stretch/>
        </p:blipFill>
        <p:spPr>
          <a:xfrm>
            <a:off x="8050787" y="845550"/>
            <a:ext cx="3656581" cy="516689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0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3" descr="Afbeelding met bloem, binnen, plant, tafel&#10;&#10;Automatisch gegenereerde beschrijving">
            <a:extLst>
              <a:ext uri="{FF2B5EF4-FFF2-40B4-BE49-F238E27FC236}">
                <a16:creationId xmlns:a16="http://schemas.microsoft.com/office/drawing/2014/main" id="{90F590FB-CDED-4A10-875C-776F3713F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63" r="5267"/>
          <a:stretch/>
        </p:blipFill>
        <p:spPr>
          <a:xfrm>
            <a:off x="7338646" y="0"/>
            <a:ext cx="4853354" cy="6857990"/>
          </a:xfrm>
          <a:prstGeom prst="rect">
            <a:avLst/>
          </a:prstGeom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92C5FA-D1CB-45E4-B648-814E8A95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561527"/>
            <a:ext cx="6015897" cy="1492132"/>
          </a:xfrm>
        </p:spPr>
        <p:txBody>
          <a:bodyPr>
            <a:normAutofit/>
          </a:bodyPr>
          <a:lstStyle/>
          <a:p>
            <a:r>
              <a:rPr lang="nl-NL" dirty="0"/>
              <a:t>Begeleiding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5BD802-9ED7-44F7-A8B3-EF68B559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nl-NL"/>
              <a:t>Lessen LOB / mentorlessen / profielvakken / theorievakken</a:t>
            </a:r>
          </a:p>
          <a:p>
            <a:r>
              <a:rPr lang="nl-NL"/>
              <a:t>Stagecoördinatoren</a:t>
            </a:r>
          </a:p>
          <a:p>
            <a:r>
              <a:rPr lang="nl-NL"/>
              <a:t>Stagecoach vanuit school</a:t>
            </a:r>
          </a:p>
          <a:p>
            <a:r>
              <a:rPr lang="nl-NL"/>
              <a:t>Stagebegeleider vanuit bedrijf</a:t>
            </a:r>
          </a:p>
          <a:p>
            <a:r>
              <a:rPr lang="nl-NL"/>
              <a:t>Ouders/verzorgers en netwerk ter ondersteuning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405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7E5BD-62D2-4992-B187-606D58BE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99201"/>
            <a:ext cx="10178322" cy="1492132"/>
          </a:xfrm>
        </p:spPr>
        <p:txBody>
          <a:bodyPr>
            <a:normAutofit/>
          </a:bodyPr>
          <a:lstStyle/>
          <a:p>
            <a:r>
              <a:rPr lang="nl-NL" dirty="0"/>
              <a:t>Stagecontract en 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CE3084-B816-45E1-BECC-0F941B15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66501"/>
            <a:ext cx="6318046" cy="39727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l-NL" sz="1700" dirty="0"/>
              <a:t>Stagecontract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Overeenkomst tussen alle partijen (bedrijf, school, leerling/ouders/verzorgers)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Voor beide stageperiodes een contract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Uitdelen en inleveren tijdens LOB-lessen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Periode 1 inleveren: week 2 – 10 t/m 14 januari</a:t>
            </a:r>
          </a:p>
          <a:p>
            <a:pPr lvl="1">
              <a:lnSpc>
                <a:spcPct val="100000"/>
              </a:lnSpc>
            </a:pPr>
            <a:endParaRPr lang="nl-NL" sz="1700" dirty="0"/>
          </a:p>
          <a:p>
            <a:pPr>
              <a:lnSpc>
                <a:spcPct val="100000"/>
              </a:lnSpc>
            </a:pPr>
            <a:r>
              <a:rPr lang="nl-NL" sz="1700" dirty="0"/>
              <a:t>Stageopdrachten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Urenregistratie via programma Stagerage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Uitvoeren van opdrachten en maken van stageverslag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Beoordeling vanuit stagebegeleider</a:t>
            </a:r>
          </a:p>
          <a:p>
            <a:pPr lvl="1">
              <a:lnSpc>
                <a:spcPct val="100000"/>
              </a:lnSpc>
            </a:pPr>
            <a:r>
              <a:rPr lang="nl-NL" sz="1700" dirty="0"/>
              <a:t>Periode 1 verslag inleveren: vrijdag 11 maart </a:t>
            </a:r>
          </a:p>
        </p:txBody>
      </p:sp>
      <p:pic>
        <p:nvPicPr>
          <p:cNvPr id="12" name="Afbeelding 4" descr="Afbeelding met buiten, boom, gras, persoon&#10;&#10;Automatisch gegenereerde beschrijving">
            <a:extLst>
              <a:ext uri="{FF2B5EF4-FFF2-40B4-BE49-F238E27FC236}">
                <a16:creationId xmlns:a16="http://schemas.microsoft.com/office/drawing/2014/main" id="{1BBC1E7C-22DB-4E87-B0F3-43B3ABB4C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5" r="531" b="-2"/>
          <a:stretch/>
        </p:blipFill>
        <p:spPr>
          <a:xfrm>
            <a:off x="7715250" y="2400300"/>
            <a:ext cx="374332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74CE8-3D17-4E1C-94A3-4A3CC693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51273"/>
            <a:ext cx="10178322" cy="1492132"/>
          </a:xfrm>
        </p:spPr>
        <p:txBody>
          <a:bodyPr/>
          <a:lstStyle/>
          <a:p>
            <a:r>
              <a:rPr lang="nl-NL" dirty="0"/>
              <a:t>Weekplanning en                        steun ouders/verzorgers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8FC28A-97DF-4E39-84ED-C17E742DE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Geen schoolrooster</a:t>
            </a:r>
          </a:p>
          <a:p>
            <a:r>
              <a:rPr lang="nl-NL" dirty="0"/>
              <a:t>Ziek of afwezig: melden op school en bedrijf</a:t>
            </a:r>
          </a:p>
          <a:p>
            <a:pPr lvl="1"/>
            <a:r>
              <a:rPr lang="nl-NL" dirty="0"/>
              <a:t>Gemiste uren worden ingehaald in het weekend of in de vakantie</a:t>
            </a:r>
          </a:p>
          <a:p>
            <a:r>
              <a:rPr lang="nl-NL" dirty="0"/>
              <a:t>Andere inspanning, nieuwe indrukken</a:t>
            </a:r>
          </a:p>
          <a:p>
            <a:endParaRPr lang="nl-NL" dirty="0"/>
          </a:p>
          <a:p>
            <a:r>
              <a:rPr lang="nl-NL" dirty="0"/>
              <a:t>Hulp van thuis tijdens de zoektocht naar een bedrijf</a:t>
            </a:r>
          </a:p>
          <a:p>
            <a:r>
              <a:rPr lang="nl-NL" dirty="0"/>
              <a:t>Betrokkenheid tijdens de stageperiode: luister naar de ervaringen en stel gerichte vragen</a:t>
            </a:r>
          </a:p>
          <a:p>
            <a:r>
              <a:rPr lang="nl-NL" dirty="0"/>
              <a:t>Steun tijdens deze periode is zeer waardevol.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15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3">
            <a:hlinkClick r:id="rId2"/>
            <a:extLst>
              <a:ext uri="{FF2B5EF4-FFF2-40B4-BE49-F238E27FC236}">
                <a16:creationId xmlns:a16="http://schemas.microsoft.com/office/drawing/2014/main" id="{77F1A367-4A39-4D8F-A6B2-09A6A9EA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65" y="796343"/>
            <a:ext cx="9157069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3052C8-B642-4541-95FD-FFE34A89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nl-NL" sz="4300" dirty="0"/>
              <a:t>Loopbaancompetenties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4A251-5AB0-475E-B1E6-DFFFD0E0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Vijf loopbaancompetenties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Motievenreflectie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Netwerken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Werkexploratie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Kwaliteitenreflectie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Loopbaansturing</a:t>
            </a:r>
          </a:p>
          <a:p>
            <a:pPr lvl="1"/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B18FC4-16B8-484B-BE08-0AB945A2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1534399"/>
            <a:ext cx="3656581" cy="37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1E0CB-6203-4112-8E6F-7376EEC3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nl-NL" dirty="0"/>
              <a:t>Vragen en contactgegevens</a:t>
            </a:r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8F7E5607-745B-4B17-BD68-90968623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408505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solidFill>
                  <a:srgbClr val="000000"/>
                </a:solidFill>
              </a:rPr>
              <a:t>Mailadres LOB: </a:t>
            </a:r>
            <a:r>
              <a:rPr lang="nl-NL" dirty="0">
                <a:solidFill>
                  <a:srgbClr val="000000"/>
                </a:solidFill>
                <a:hlinkClick r:id="rId2"/>
              </a:rPr>
              <a:t>lobmaasland@lentiz.nl</a:t>
            </a:r>
            <a:r>
              <a:rPr lang="nl-NL" dirty="0">
                <a:solidFill>
                  <a:srgbClr val="000000"/>
                </a:solidFill>
              </a:rPr>
              <a:t> </a:t>
            </a:r>
          </a:p>
          <a:p>
            <a:r>
              <a:rPr lang="nl-NL" dirty="0">
                <a:solidFill>
                  <a:srgbClr val="000000"/>
                </a:solidFill>
              </a:rPr>
              <a:t>Mailadres stage: </a:t>
            </a:r>
            <a:r>
              <a:rPr lang="nl-NL" dirty="0">
                <a:solidFill>
                  <a:srgbClr val="000000"/>
                </a:solidFill>
                <a:hlinkClick r:id="rId3"/>
              </a:rPr>
              <a:t>stage-mlc@lentiz.nl</a:t>
            </a:r>
            <a:r>
              <a:rPr lang="nl-NL" dirty="0">
                <a:solidFill>
                  <a:srgbClr val="000000"/>
                </a:solidFill>
              </a:rPr>
              <a:t> 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Patricia </a:t>
            </a:r>
            <a:r>
              <a:rPr lang="nl-NL" dirty="0" err="1">
                <a:solidFill>
                  <a:srgbClr val="000000"/>
                </a:solidFill>
              </a:rPr>
              <a:t>Mendeszoon</a:t>
            </a:r>
            <a:r>
              <a:rPr lang="nl-NL" dirty="0">
                <a:solidFill>
                  <a:srgbClr val="000000"/>
                </a:solidFill>
              </a:rPr>
              <a:t>: </a:t>
            </a:r>
            <a:r>
              <a:rPr lang="nl-NL" dirty="0">
                <a:solidFill>
                  <a:srgbClr val="000000"/>
                </a:solidFill>
                <a:hlinkClick r:id="rId4"/>
              </a:rPr>
              <a:t>pmendeszoon01@lentiz.nl</a:t>
            </a: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Pascual Westerholt: </a:t>
            </a:r>
            <a:r>
              <a:rPr lang="nl-NL" dirty="0">
                <a:solidFill>
                  <a:srgbClr val="000000"/>
                </a:solidFill>
                <a:hlinkClick r:id="rId5"/>
              </a:rPr>
              <a:t>pwesterholt03@lentiz.nl</a:t>
            </a:r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Website LOB/stage: </a:t>
            </a:r>
            <a:r>
              <a:rPr lang="nl-NL" dirty="0">
                <a:solidFill>
                  <a:srgbClr val="000000"/>
                </a:solidFill>
                <a:hlinkClick r:id="rId6"/>
              </a:rPr>
              <a:t>www.lobstage-lentizmaasland.nl/</a:t>
            </a:r>
            <a:r>
              <a:rPr lang="nl-NL" dirty="0">
                <a:solidFill>
                  <a:srgbClr val="000000"/>
                </a:solidFill>
              </a:rPr>
              <a:t> 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u="sng" dirty="0">
                <a:solidFill>
                  <a:srgbClr val="000000"/>
                </a:solidFill>
              </a:rPr>
              <a:t>Belangrijke data: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9 december: voorlichtingsmiddag op school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10 + 11 december: studiekeuzebeurs West – Ahoy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Beurs </a:t>
            </a:r>
            <a:r>
              <a:rPr lang="nl-NL" dirty="0" err="1">
                <a:solidFill>
                  <a:srgbClr val="000000"/>
                </a:solidFill>
              </a:rPr>
              <a:t>bekijkjetoekomstnu</a:t>
            </a:r>
            <a:r>
              <a:rPr lang="nl-NL" dirty="0">
                <a:solidFill>
                  <a:srgbClr val="000000"/>
                </a:solidFill>
              </a:rPr>
              <a:t>: geannuleerd (online)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2" name="Graphic 6" descr="Envelop">
            <a:extLst>
              <a:ext uri="{FF2B5EF4-FFF2-40B4-BE49-F238E27FC236}">
                <a16:creationId xmlns:a16="http://schemas.microsoft.com/office/drawing/2014/main" id="{0A8A58A7-51E0-4DC1-A850-4B9A72AC8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5992" y="1471276"/>
            <a:ext cx="3902582" cy="39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C92A6-B2B8-4AD5-8160-CE269C58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839"/>
          </a:xfrm>
        </p:spPr>
        <p:txBody>
          <a:bodyPr anchor="ctr">
            <a:normAutofit/>
          </a:bodyPr>
          <a:lstStyle/>
          <a:p>
            <a:r>
              <a:rPr lang="nl-NL" sz="4000"/>
              <a:t>Inhoud van de lessen</a:t>
            </a:r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E28E782C-B88B-4F39-B35E-2B98D4A7D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372544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05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375B3-6653-4616-9FA5-29B3019F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LOB?</a:t>
            </a:r>
          </a:p>
        </p:txBody>
      </p:sp>
      <p:pic>
        <p:nvPicPr>
          <p:cNvPr id="4" name="Onlinemedia 3" title="Nieuw vmbo | Animatie: LOB in het vmbo">
            <a:hlinkClick r:id="" action="ppaction://media"/>
            <a:extLst>
              <a:ext uri="{FF2B5EF4-FFF2-40B4-BE49-F238E27FC236}">
                <a16:creationId xmlns:a16="http://schemas.microsoft.com/office/drawing/2014/main" id="{959D2668-4D79-4970-BB55-CC024A587D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9818" y="1317206"/>
            <a:ext cx="9170504" cy="51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6A77CE7B-C10E-4B7F-80CC-CF790E9E2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44207" r="854" b="6798"/>
          <a:stretch/>
        </p:blipFill>
        <p:spPr>
          <a:xfrm>
            <a:off x="802335" y="1349429"/>
            <a:ext cx="10587330" cy="41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9B926-BFBC-4EF2-8D90-2E802D9F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6044471" cy="1640894"/>
          </a:xfrm>
        </p:spPr>
        <p:txBody>
          <a:bodyPr anchor="t">
            <a:normAutofit/>
          </a:bodyPr>
          <a:lstStyle/>
          <a:p>
            <a:r>
              <a:rPr lang="nl-NL" sz="4000" dirty="0"/>
              <a:t>Niveaus en leerwegen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B62948-5DA2-49A2-A667-97C70742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r>
              <a:rPr lang="nl-NL" dirty="0"/>
              <a:t>Leerweg bepaalt niveau</a:t>
            </a:r>
          </a:p>
          <a:p>
            <a:r>
              <a:rPr lang="nl-NL" dirty="0"/>
              <a:t>BOL</a:t>
            </a:r>
          </a:p>
          <a:p>
            <a:r>
              <a:rPr lang="nl-NL" dirty="0"/>
              <a:t>BBL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710628-40C9-4BC5-A163-6229F21D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072" y="1639474"/>
            <a:ext cx="6704440" cy="50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6D91DD89-E3F1-4B3E-A569-B18A612C8752}"/>
              </a:ext>
            </a:extLst>
          </p:cNvPr>
          <p:cNvSpPr/>
          <p:nvPr/>
        </p:nvSpPr>
        <p:spPr>
          <a:xfrm>
            <a:off x="6543676" y="2933700"/>
            <a:ext cx="400050" cy="228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F3790A24-A6F7-45FD-8F79-8C3DEA1FA76D}"/>
              </a:ext>
            </a:extLst>
          </p:cNvPr>
          <p:cNvSpPr/>
          <p:nvPr/>
        </p:nvSpPr>
        <p:spPr>
          <a:xfrm>
            <a:off x="8239126" y="2933700"/>
            <a:ext cx="400050" cy="228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3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Niveaus en leerwegen in het mbo">
            <a:hlinkClick r:id="" action="ppaction://media"/>
            <a:extLst>
              <a:ext uri="{FF2B5EF4-FFF2-40B4-BE49-F238E27FC236}">
                <a16:creationId xmlns:a16="http://schemas.microsoft.com/office/drawing/2014/main" id="{294974F2-C655-4C5A-A5A1-12BD1B8A980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4228" y="842168"/>
            <a:ext cx="9502422" cy="53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0435E05D-C29D-45BA-887D-94B25731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0832B8F-914B-4B26-975B-D7D8C3B9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62AA0C3B-53B7-4738-A330-967779383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448AA5E2-388F-4703-8CDC-16832A770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D6335-7F54-4CFF-8249-2CF0C868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52" y="1241575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700" spc="800" dirty="0" err="1"/>
              <a:t>Sectoren</a:t>
            </a:r>
            <a:r>
              <a:rPr lang="en-US" sz="4700" spc="800" dirty="0"/>
              <a:t> </a:t>
            </a:r>
            <a:r>
              <a:rPr lang="en-US" sz="4700" spc="800" dirty="0" err="1"/>
              <a:t>en</a:t>
            </a:r>
            <a:r>
              <a:rPr lang="en-US" sz="4700" spc="800" dirty="0"/>
              <a:t> </a:t>
            </a:r>
            <a:r>
              <a:rPr lang="en-US" sz="4700" spc="800" dirty="0" err="1"/>
              <a:t>Domeinen</a:t>
            </a:r>
            <a:endParaRPr lang="en-US" sz="4700" spc="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ABEC70-3B4D-4249-8DAB-616433AF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6" y="685695"/>
            <a:ext cx="6414859" cy="5490527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B6574F14-0BC2-4241-A643-09292068EF63}"/>
              </a:ext>
            </a:extLst>
          </p:cNvPr>
          <p:cNvSpPr/>
          <p:nvPr/>
        </p:nvSpPr>
        <p:spPr>
          <a:xfrm>
            <a:off x="6819900" y="5280270"/>
            <a:ext cx="2617543" cy="247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nl-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VeVa</a:t>
            </a:r>
            <a:r>
              <a:rPr lang="nl-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defensie, veiligheid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6577A6F-A8F1-4DF3-B1CE-BECC20FA34AD}"/>
              </a:ext>
            </a:extLst>
          </p:cNvPr>
          <p:cNvSpPr txBox="1"/>
          <p:nvPr/>
        </p:nvSpPr>
        <p:spPr>
          <a:xfrm>
            <a:off x="6819900" y="5487513"/>
            <a:ext cx="4352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Sport en bewegen, onderwijs en kinderen, verpleging, ouderen en gehandicaptenzorg, maatschappelijk werk, enz.</a:t>
            </a:r>
          </a:p>
        </p:txBody>
      </p:sp>
    </p:spTree>
    <p:extLst>
      <p:ext uri="{BB962C8B-B14F-4D97-AF65-F5344CB8AC3E}">
        <p14:creationId xmlns:p14="http://schemas.microsoft.com/office/powerpoint/2010/main" val="385978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Wat wil je later worden">
            <a:hlinkClick r:id="" action="ppaction://media"/>
            <a:extLst>
              <a:ext uri="{FF2B5EF4-FFF2-40B4-BE49-F238E27FC236}">
                <a16:creationId xmlns:a16="http://schemas.microsoft.com/office/drawing/2014/main" id="{716FAE65-F5B9-4D1A-B33F-4747A0F080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1611" y="672802"/>
            <a:ext cx="9799814" cy="55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665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DF7C7EA0C9D428557C8F29DC7A2C1" ma:contentTypeVersion="13" ma:contentTypeDescription="Een nieuw document maken." ma:contentTypeScope="" ma:versionID="773956a41871b1d2a9e5005f422ae4cc">
  <xsd:schema xmlns:xsd="http://www.w3.org/2001/XMLSchema" xmlns:xs="http://www.w3.org/2001/XMLSchema" xmlns:p="http://schemas.microsoft.com/office/2006/metadata/properties" xmlns:ns3="b414a85a-25ca-4662-ad6f-f021f34b95ab" xmlns:ns4="f3d68389-2758-49e8-bfb8-f5e20775827a" targetNamespace="http://schemas.microsoft.com/office/2006/metadata/properties" ma:root="true" ma:fieldsID="574baa04d3660cb1c60d7a2cbe0801ea" ns3:_="" ns4:_="">
    <xsd:import namespace="b414a85a-25ca-4662-ad6f-f021f34b95ab"/>
    <xsd:import namespace="f3d68389-2758-49e8-bfb8-f5e2077582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4a85a-25ca-4662-ad6f-f021f34b9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68389-2758-49e8-bfb8-f5e2077582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F5515-721F-424A-ABA5-C6CE535E34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F25E3-4556-47CC-BC27-CD0F395C5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4a85a-25ca-4662-ad6f-f021f34b95ab"/>
    <ds:schemaRef ds:uri="f3d68389-2758-49e8-bfb8-f5e207758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6E10CF-54A3-4878-B515-A6B4B07DC3A0}">
  <ds:schemaRefs>
    <ds:schemaRef ds:uri="b414a85a-25ca-4662-ad6f-f021f34b95a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3d68389-2758-49e8-bfb8-f5e2077582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Breedbeeld</PresentationFormat>
  <Paragraphs>108</Paragraphs>
  <Slides>20</Slides>
  <Notes>3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Impact</vt:lpstr>
      <vt:lpstr>Badge</vt:lpstr>
      <vt:lpstr>VOORLICHTINGSAVOND  Loopbaanoriëntatie en begeleiding (LOB)  &amp;  Beroepenstage</vt:lpstr>
      <vt:lpstr>Loopbaancompetenties</vt:lpstr>
      <vt:lpstr>Inhoud van de lessen</vt:lpstr>
      <vt:lpstr>Wat is LOB?</vt:lpstr>
      <vt:lpstr>PowerPoint-presentatie</vt:lpstr>
      <vt:lpstr>Niveaus en leerwegen</vt:lpstr>
      <vt:lpstr>PowerPoint-presentatie</vt:lpstr>
      <vt:lpstr>Sectoren en Domeinen</vt:lpstr>
      <vt:lpstr>PowerPoint-presentatie</vt:lpstr>
      <vt:lpstr>Aanmelden in leerjaar 4</vt:lpstr>
      <vt:lpstr>Rol van ouders/verzorgers</vt:lpstr>
      <vt:lpstr>PowerPoint-presentatie</vt:lpstr>
      <vt:lpstr>Beroepenstage</vt:lpstr>
      <vt:lpstr>Twee stageperiodes</vt:lpstr>
      <vt:lpstr>Eisen</vt:lpstr>
      <vt:lpstr>Begeleiding</vt:lpstr>
      <vt:lpstr>Stagecontract en opdrachten</vt:lpstr>
      <vt:lpstr>Weekplanning en                        steun ouders/verzorgers</vt:lpstr>
      <vt:lpstr>PowerPoint-presentatie</vt:lpstr>
      <vt:lpstr>Vragen en contactgegevens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VOORLICHTINGSAVOND  Loopbaanoriëntatie en begeleiding (LOB)  &amp;  Beroepenstage</dc:title>
  <dc:creator>Pascual Westerholt</dc:creator>
  <cp:lastModifiedBy>Pascual Westerholt</cp:lastModifiedBy>
  <cp:revision>1</cp:revision>
  <dcterms:created xsi:type="dcterms:W3CDTF">2021-11-18T17:48:58Z</dcterms:created>
  <dcterms:modified xsi:type="dcterms:W3CDTF">2021-11-25T11:03:52Z</dcterms:modified>
</cp:coreProperties>
</file>