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Stijl, lich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28" autoAdjust="0"/>
  </p:normalViewPr>
  <p:slideViewPr>
    <p:cSldViewPr>
      <p:cViewPr varScale="1">
        <p:scale>
          <a:sx n="79" d="100"/>
          <a:sy n="79" d="100"/>
        </p:scale>
        <p:origin x="773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491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3" d="100"/>
          <a:sy n="63" d="100"/>
        </p:scale>
        <p:origin x="3134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39858C68-15DE-44A0-A91B-BC0D24AE2F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3AF6799-9305-446E-9F62-F05B7C930D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99EC8-31A5-495C-A07F-177DD2F8A58F}" type="datetimeFigureOut">
              <a:rPr lang="nl-NL" smtClean="0"/>
              <a:t>21-1-2020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2049F5-119D-4686-8B3F-9B84F58CE92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68DA263-A1A4-42FA-8840-29C64D7EB02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9823E-42C4-4C3B-AA64-871179EBD8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8527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45434-3D7D-4C5B-B65D-4D78D769C163}" type="datetimeFigureOut">
              <a:rPr lang="nl-NL" smtClean="0"/>
              <a:pPr/>
              <a:t>20-1-2020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8AB5E-128F-4ECA-9A78-E862003DB98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6145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8AB5E-128F-4ECA-9A78-E862003DB98A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1577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8AB5E-128F-4ECA-9A78-E862003DB98A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3521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8AB5E-128F-4ECA-9A78-E862003DB98A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2962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8AB5E-128F-4ECA-9A78-E862003DB98A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639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8AB5E-128F-4ECA-9A78-E862003DB98A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7066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8AB5E-128F-4ECA-9A78-E862003DB98A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6891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8AB5E-128F-4ECA-9A78-E862003DB98A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37241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8AB5E-128F-4ECA-9A78-E862003DB98A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75392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8AB5E-128F-4ECA-9A78-E862003DB98A}" type="slidenum">
              <a:rPr lang="nl-NL" smtClean="0"/>
              <a:pPr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194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890A-A613-4C90-B230-219FCA5A9302}" type="datetimeFigureOut">
              <a:rPr lang="nl-NL" smtClean="0"/>
              <a:pPr/>
              <a:t>20-1-2020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F3F-C5A8-47CD-BCE7-A71585FAEC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890A-A613-4C90-B230-219FCA5A9302}" type="datetimeFigureOut">
              <a:rPr lang="nl-NL" smtClean="0"/>
              <a:pPr/>
              <a:t>20-1-2020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F3F-C5A8-47CD-BCE7-A71585FAEC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890A-A613-4C90-B230-219FCA5A9302}" type="datetimeFigureOut">
              <a:rPr lang="nl-NL" smtClean="0"/>
              <a:pPr/>
              <a:t>20-1-2020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F3F-C5A8-47CD-BCE7-A71585FAEC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890A-A613-4C90-B230-219FCA5A9302}" type="datetimeFigureOut">
              <a:rPr lang="nl-NL" smtClean="0"/>
              <a:pPr/>
              <a:t>20-1-2020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F3F-C5A8-47CD-BCE7-A71585FAEC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890A-A613-4C90-B230-219FCA5A9302}" type="datetimeFigureOut">
              <a:rPr lang="nl-NL" smtClean="0"/>
              <a:pPr/>
              <a:t>20-1-2020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F3F-C5A8-47CD-BCE7-A71585FAEC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890A-A613-4C90-B230-219FCA5A9302}" type="datetimeFigureOut">
              <a:rPr lang="nl-NL" smtClean="0"/>
              <a:pPr/>
              <a:t>20-1-2020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F3F-C5A8-47CD-BCE7-A71585FAEC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890A-A613-4C90-B230-219FCA5A9302}" type="datetimeFigureOut">
              <a:rPr lang="nl-NL" smtClean="0"/>
              <a:pPr/>
              <a:t>20-1-2020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F3F-C5A8-47CD-BCE7-A71585FAEC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890A-A613-4C90-B230-219FCA5A9302}" type="datetimeFigureOut">
              <a:rPr lang="nl-NL" smtClean="0"/>
              <a:pPr/>
              <a:t>20-1-2020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F3F-C5A8-47CD-BCE7-A71585FAEC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890A-A613-4C90-B230-219FCA5A9302}" type="datetimeFigureOut">
              <a:rPr lang="nl-NL" smtClean="0"/>
              <a:pPr/>
              <a:t>20-1-2020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F3F-C5A8-47CD-BCE7-A71585FAEC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890A-A613-4C90-B230-219FCA5A9302}" type="datetimeFigureOut">
              <a:rPr lang="nl-NL" smtClean="0"/>
              <a:pPr/>
              <a:t>20-1-2020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F3F-C5A8-47CD-BCE7-A71585FAEC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890A-A613-4C90-B230-219FCA5A9302}" type="datetimeFigureOut">
              <a:rPr lang="nl-NL" smtClean="0"/>
              <a:pPr/>
              <a:t>20-1-2020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F3F-C5A8-47CD-BCE7-A71585FAEC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2890A-A613-4C90-B230-219FCA5A9302}" type="datetimeFigureOut">
              <a:rPr lang="nl-NL" smtClean="0"/>
              <a:pPr/>
              <a:t>20-1-2020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92F3F-C5A8-47CD-BCE7-A71585FAEC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09800" y="2348881"/>
            <a:ext cx="7772400" cy="1470025"/>
          </a:xfrm>
        </p:spPr>
        <p:txBody>
          <a:bodyPr>
            <a:noAutofit/>
          </a:bodyPr>
          <a:lstStyle/>
          <a:p>
            <a:r>
              <a:rPr lang="nl-NL" sz="1600" b="1" dirty="0">
                <a:solidFill>
                  <a:srgbClr val="FF0000"/>
                </a:solidFill>
              </a:rPr>
              <a:t>Voor je begint zorg je dat je niet in </a:t>
            </a:r>
            <a:r>
              <a:rPr lang="nl-NL" sz="1600" b="1" dirty="0" err="1">
                <a:solidFill>
                  <a:srgbClr val="FF0000"/>
                </a:solidFill>
              </a:rPr>
              <a:t>powerpoint</a:t>
            </a:r>
            <a:r>
              <a:rPr lang="nl-NL" sz="1600" b="1" dirty="0">
                <a:solidFill>
                  <a:srgbClr val="FF0000"/>
                </a:solidFill>
              </a:rPr>
              <a:t> online werkt!!</a:t>
            </a:r>
            <a:br>
              <a:rPr lang="nl-NL" sz="8000" dirty="0"/>
            </a:br>
            <a:r>
              <a:rPr lang="nl-NL" sz="8000" dirty="0"/>
              <a:t>Het beroep</a:t>
            </a:r>
            <a:br>
              <a:rPr lang="nl-NL" sz="8000" dirty="0"/>
            </a:br>
            <a:br>
              <a:rPr lang="nl-NL" sz="8000" dirty="0"/>
            </a:br>
            <a:br>
              <a:rPr lang="nl-NL" sz="8000" dirty="0"/>
            </a:br>
            <a:r>
              <a:rPr lang="nl-NL" sz="2800" b="1" dirty="0"/>
              <a:t>Voeg een foto toe en maak een mooi voorblad</a:t>
            </a:r>
            <a:br>
              <a:rPr lang="nl-NL" sz="2800" dirty="0"/>
            </a:br>
            <a:br>
              <a:rPr lang="nl-NL" sz="2800" dirty="0"/>
            </a:br>
            <a:endParaRPr lang="nl-NL" sz="18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079776" y="2348880"/>
            <a:ext cx="4176464" cy="936104"/>
          </a:xfrm>
        </p:spPr>
        <p:txBody>
          <a:bodyPr/>
          <a:lstStyle/>
          <a:p>
            <a:r>
              <a:rPr lang="nl-NL" sz="3200"/>
              <a:t>Jouw naam</a:t>
            </a:r>
          </a:p>
          <a:p>
            <a:r>
              <a:rPr lang="nl-NL" sz="3200"/>
              <a:t>Jouw klas</a:t>
            </a:r>
            <a:endParaRPr lang="nl-NL" sz="32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184232" y="5982742"/>
            <a:ext cx="2133600" cy="365125"/>
          </a:xfrm>
        </p:spPr>
        <p:txBody>
          <a:bodyPr/>
          <a:lstStyle/>
          <a:p>
            <a:fld id="{58C92F3F-C5A8-47CD-BCE7-A71585FAECEC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780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>
            <a:normAutofit/>
          </a:bodyPr>
          <a:lstStyle/>
          <a:p>
            <a:r>
              <a:rPr lang="nl-NL" sz="3600" dirty="0">
                <a:latin typeface="Abadi" panose="020B0604020104020204" pitchFamily="34" charset="0"/>
              </a:rPr>
              <a:t>Vaardigheden, kwaliteiten, competenties en Eigenschappen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263352" y="1556792"/>
            <a:ext cx="8507288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nl-NL" sz="3000" dirty="0">
                <a:latin typeface="Abadi" panose="020B0604020104020204" pitchFamily="34" charset="0"/>
              </a:rPr>
              <a:t>Eigenschappen en kwaliteiten</a:t>
            </a:r>
          </a:p>
          <a:p>
            <a:pPr>
              <a:buNone/>
            </a:pPr>
            <a:r>
              <a:rPr lang="nl-NL" sz="3000" dirty="0">
                <a:latin typeface="Abadi" panose="020B0604020104020204" pitchFamily="34" charset="0"/>
              </a:rPr>
              <a:t>1. </a:t>
            </a:r>
          </a:p>
          <a:p>
            <a:pPr>
              <a:buNone/>
            </a:pPr>
            <a:r>
              <a:rPr lang="nl-NL" sz="3000" dirty="0">
                <a:latin typeface="Abadi" panose="020B0604020104020204" pitchFamily="34" charset="0"/>
              </a:rPr>
              <a:t>2. </a:t>
            </a:r>
          </a:p>
          <a:p>
            <a:pPr>
              <a:buNone/>
            </a:pPr>
            <a:r>
              <a:rPr lang="nl-NL" sz="3000" dirty="0">
                <a:latin typeface="Abadi" panose="020B0604020104020204" pitchFamily="34" charset="0"/>
              </a:rPr>
              <a:t>3. </a:t>
            </a:r>
          </a:p>
          <a:p>
            <a:pPr>
              <a:buNone/>
            </a:pPr>
            <a:r>
              <a:rPr lang="nl-NL" sz="3000" dirty="0">
                <a:latin typeface="Abadi" panose="020B0604020104020204" pitchFamily="34" charset="0"/>
              </a:rPr>
              <a:t>Vaardigheden en competenties:</a:t>
            </a:r>
          </a:p>
          <a:p>
            <a:pPr>
              <a:buNone/>
            </a:pPr>
            <a:r>
              <a:rPr lang="nl-NL" sz="3000" dirty="0">
                <a:latin typeface="Abadi" panose="020B0604020104020204" pitchFamily="34" charset="0"/>
              </a:rPr>
              <a:t>1. </a:t>
            </a:r>
          </a:p>
          <a:p>
            <a:pPr>
              <a:buNone/>
            </a:pPr>
            <a:r>
              <a:rPr lang="nl-NL" sz="3000" dirty="0">
                <a:latin typeface="Abadi" panose="020B0604020104020204" pitchFamily="34" charset="0"/>
              </a:rPr>
              <a:t>2. </a:t>
            </a:r>
          </a:p>
          <a:p>
            <a:pPr>
              <a:buNone/>
            </a:pPr>
            <a:r>
              <a:rPr lang="nl-NL" sz="3000" dirty="0">
                <a:latin typeface="Abadi" panose="020B0604020104020204" pitchFamily="34" charset="0"/>
              </a:rPr>
              <a:t>3.</a:t>
            </a:r>
          </a:p>
          <a:p>
            <a:pPr>
              <a:buNone/>
            </a:pPr>
            <a:r>
              <a:rPr lang="nl-NL" sz="1900" dirty="0">
                <a:latin typeface="Abadi" panose="020B0604020104020204" pitchFamily="34" charset="0"/>
              </a:rPr>
              <a:t>Leg kort uit </a:t>
            </a:r>
            <a:r>
              <a:rPr lang="nl-NL" sz="1900" u="sng" dirty="0">
                <a:latin typeface="Abadi" panose="020B0604020104020204" pitchFamily="34" charset="0"/>
              </a:rPr>
              <a:t>waarom je ze nodig hebt</a:t>
            </a:r>
            <a:r>
              <a:rPr lang="nl-NL" sz="1900" dirty="0">
                <a:latin typeface="Abadi" panose="020B0604020104020204" pitchFamily="34" charset="0"/>
              </a:rPr>
              <a:t>, welke jij al kunt en welke je nog moet leren.</a:t>
            </a:r>
          </a:p>
          <a:p>
            <a:pPr>
              <a:buNone/>
            </a:pP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262114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Abadi" panose="020B0604020104020204" pitchFamily="34" charset="0"/>
              </a:rPr>
              <a:t>Einde van mijn presentatie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614171" y="2175668"/>
            <a:ext cx="10972800" cy="4525963"/>
          </a:xfrm>
        </p:spPr>
        <p:txBody>
          <a:bodyPr/>
          <a:lstStyle/>
          <a:p>
            <a:r>
              <a:rPr lang="nl-NL" dirty="0">
                <a:latin typeface="Abadi" panose="020B0604020104020204" pitchFamily="34" charset="0"/>
              </a:rPr>
              <a:t>Zijn er nog vragen?</a:t>
            </a:r>
          </a:p>
          <a:p>
            <a:r>
              <a:rPr lang="nl-NL" dirty="0">
                <a:latin typeface="Abadi" panose="020B0604020104020204" pitchFamily="34" charset="0"/>
              </a:rPr>
              <a:t>Wat ging er goed?</a:t>
            </a:r>
          </a:p>
          <a:p>
            <a:r>
              <a:rPr lang="nl-NL" dirty="0">
                <a:latin typeface="Abadi" panose="020B0604020104020204" pitchFamily="34" charset="0"/>
              </a:rPr>
              <a:t>Zijn er nog tips?</a:t>
            </a:r>
          </a:p>
          <a:p>
            <a:endParaRPr lang="nl-NL" dirty="0">
              <a:latin typeface="Abadi" panose="020B0604020104020204" pitchFamily="34" charset="0"/>
            </a:endParaRPr>
          </a:p>
          <a:p>
            <a:r>
              <a:rPr lang="nl-NL" dirty="0">
                <a:latin typeface="Abadi" panose="020B0604020104020204" pitchFamily="34" charset="0"/>
              </a:rPr>
              <a:t>Bedankt voor het luisteren</a:t>
            </a:r>
          </a:p>
        </p:txBody>
      </p:sp>
      <p:pic>
        <p:nvPicPr>
          <p:cNvPr id="3074" name="Picture 2" descr="http://www.quatremains.nl/Content/faq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019300"/>
            <a:ext cx="3810000" cy="483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679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Abadi" panose="020B0604020104020204" pitchFamily="34" charset="0"/>
              </a:rPr>
              <a:t>Inhoudsopgave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l-NL" dirty="0">
                <a:solidFill>
                  <a:srgbClr val="000000"/>
                </a:solidFill>
                <a:latin typeface="Abadi" panose="020B0604020104020204" pitchFamily="34" charset="0"/>
              </a:rPr>
              <a:t>Wat houdt dit beroep in.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>
                <a:solidFill>
                  <a:srgbClr val="000000"/>
                </a:solidFill>
                <a:latin typeface="Abadi" panose="020B0604020104020204" pitchFamily="34" charset="0"/>
              </a:rPr>
              <a:t>Waarom dit beroep? 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>
                <a:solidFill>
                  <a:srgbClr val="000000"/>
                </a:solidFill>
                <a:latin typeface="Abadi" panose="020B0604020104020204" pitchFamily="34" charset="0"/>
              </a:rPr>
              <a:t>Voor- en nadelen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>
                <a:solidFill>
                  <a:srgbClr val="000000"/>
                </a:solidFill>
                <a:latin typeface="Abadi" panose="020B0604020104020204" pitchFamily="34" charset="0"/>
              </a:rPr>
              <a:t>Filmpje over de opleiding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>
                <a:solidFill>
                  <a:srgbClr val="000000"/>
                </a:solidFill>
                <a:latin typeface="Abadi" panose="020B0604020104020204" pitchFamily="34" charset="0"/>
              </a:rPr>
              <a:t>De opleiding: informatie.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>
                <a:solidFill>
                  <a:srgbClr val="000000"/>
                </a:solidFill>
                <a:latin typeface="Abadi" panose="020B0604020104020204" pitchFamily="34" charset="0"/>
              </a:rPr>
              <a:t>De opleiding in de praktijk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>
                <a:solidFill>
                  <a:srgbClr val="000000"/>
                </a:solidFill>
                <a:latin typeface="Abadi" panose="020B0604020104020204" pitchFamily="34" charset="0"/>
              </a:rPr>
              <a:t>Persoonlijke vaardigheden, competenties, eigenschappen en kwaliteiten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>
                <a:solidFill>
                  <a:srgbClr val="000000"/>
                </a:solidFill>
                <a:latin typeface="Abadi" panose="020B0604020104020204" pitchFamily="34" charset="0"/>
              </a:rPr>
              <a:t>Afsluiting en vragen, tops en tips.</a:t>
            </a:r>
          </a:p>
          <a:p>
            <a:pPr marL="514350" indent="-514350">
              <a:buFont typeface="+mj-lt"/>
              <a:buAutoNum type="arabicPeriod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9783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2CEB6B-3697-46F1-A410-5C3D2B21E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Abadi" panose="020B0604020104020204" pitchFamily="34" charset="0"/>
              </a:rPr>
              <a:t>Wat houdt het beroep in?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8DB914-BD0C-4D4D-A0AA-70EB25398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616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Abadi" panose="020B0604020104020204" pitchFamily="34" charset="0"/>
              </a:rPr>
              <a:t>Waarom dit beroep?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l-NL" sz="20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29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2207569" y="548680"/>
            <a:ext cx="7756263" cy="1054250"/>
          </a:xfrm>
        </p:spPr>
        <p:txBody>
          <a:bodyPr/>
          <a:lstStyle/>
          <a:p>
            <a:r>
              <a:rPr lang="nl-NL" sz="3600" dirty="0">
                <a:latin typeface="Abadi" panose="020B0604020104020204" pitchFamily="34" charset="0"/>
              </a:rPr>
              <a:t>Voor- en nadelen</a:t>
            </a: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532129"/>
              </p:ext>
            </p:extLst>
          </p:nvPr>
        </p:nvGraphicFramePr>
        <p:xfrm>
          <a:off x="2063552" y="1988840"/>
          <a:ext cx="8280920" cy="21336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4140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0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3200" dirty="0">
                          <a:latin typeface="Abadi" panose="020B0604020104020204" pitchFamily="34" charset="0"/>
                        </a:rPr>
                        <a:t>Voordelen</a:t>
                      </a:r>
                      <a:endParaRPr lang="nl-NL" sz="3200" dirty="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3200" dirty="0">
                          <a:latin typeface="Abadi" panose="020B0604020104020204" pitchFamily="34" charset="0"/>
                        </a:rPr>
                        <a:t>Nadelen</a:t>
                      </a:r>
                      <a:endParaRPr lang="nl-NL" sz="3200" dirty="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1 </a:t>
                      </a:r>
                    </a:p>
                    <a:p>
                      <a:r>
                        <a:rPr lang="nl-NL" sz="240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2</a:t>
                      </a:r>
                    </a:p>
                    <a:p>
                      <a:r>
                        <a:rPr lang="nl-NL" sz="240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3 </a:t>
                      </a:r>
                    </a:p>
                    <a:p>
                      <a:r>
                        <a:rPr lang="nl-NL" sz="240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4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240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1 </a:t>
                      </a:r>
                    </a:p>
                    <a:p>
                      <a:r>
                        <a:rPr lang="nl-NL" sz="240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2 </a:t>
                      </a:r>
                    </a:p>
                    <a:p>
                      <a:r>
                        <a:rPr lang="nl-NL" sz="240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3 </a:t>
                      </a:r>
                    </a:p>
                    <a:p>
                      <a:r>
                        <a:rPr lang="nl-NL" sz="2400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4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" name="Afbeelding 1">
            <a:extLst>
              <a:ext uri="{FF2B5EF4-FFF2-40B4-BE49-F238E27FC236}">
                <a16:creationId xmlns:a16="http://schemas.microsoft.com/office/drawing/2014/main" id="{981843ED-9B40-4405-917F-E1A206C0E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848" y="4221089"/>
            <a:ext cx="2612306" cy="2465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21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800" dirty="0">
                <a:latin typeface="Abadi" panose="020B0604020104020204" pitchFamily="34" charset="0"/>
              </a:rPr>
              <a:t>Video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61541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4800" dirty="0">
                <a:latin typeface="Abadi" panose="020B0604020104020204" pitchFamily="34" charset="0"/>
              </a:rPr>
              <a:t>De opleiding</a:t>
            </a:r>
            <a:br>
              <a:rPr lang="nl-NL" sz="4800" dirty="0">
                <a:latin typeface="Abadi" panose="020B0604020104020204" pitchFamily="34" charset="0"/>
              </a:rPr>
            </a:br>
            <a:r>
              <a:rPr lang="nl-NL" sz="3100" dirty="0">
                <a:latin typeface="Abadi" panose="020B0604020104020204" pitchFamily="34" charset="0"/>
              </a:rPr>
              <a:t>Informatie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>
                <a:latin typeface="Abadi" panose="020B0604020104020204" pitchFamily="34" charset="0"/>
              </a:rPr>
              <a:t>Naam opleiding: </a:t>
            </a:r>
          </a:p>
          <a:p>
            <a:pPr marL="0" indent="0">
              <a:buNone/>
            </a:pPr>
            <a:r>
              <a:rPr lang="nl-NL" sz="2800" dirty="0">
                <a:latin typeface="Abadi" panose="020B0604020104020204" pitchFamily="34" charset="0"/>
              </a:rPr>
              <a:t>(</a:t>
            </a:r>
            <a:r>
              <a:rPr lang="nl-NL" sz="2400" dirty="0">
                <a:latin typeface="Abadi" panose="020B0604020104020204" pitchFamily="34" charset="0"/>
              </a:rPr>
              <a:t>Vergeet niet de naam van het MBO er bij te zetten, bijv. ROC Mondriaan verpleegkunde))</a:t>
            </a:r>
          </a:p>
          <a:p>
            <a:r>
              <a:rPr lang="nl-NL" sz="2800" dirty="0">
                <a:latin typeface="Abadi" panose="020B0604020104020204" pitchFamily="34" charset="0"/>
              </a:rPr>
              <a:t>Adres:</a:t>
            </a:r>
            <a:endParaRPr lang="nl-NL" sz="2800" i="1" dirty="0">
              <a:latin typeface="Abadi" panose="020B0604020104020204" pitchFamily="34" charset="0"/>
            </a:endParaRPr>
          </a:p>
          <a:p>
            <a:r>
              <a:rPr lang="nl-NL" sz="2800" dirty="0">
                <a:latin typeface="Abadi" panose="020B0604020104020204" pitchFamily="34" charset="0"/>
              </a:rPr>
              <a:t>Link naar de website: </a:t>
            </a:r>
          </a:p>
          <a:p>
            <a:pPr marL="0" indent="0">
              <a:buNone/>
            </a:pPr>
            <a:r>
              <a:rPr lang="nl-NL" sz="2000" dirty="0">
                <a:latin typeface="Abadi" panose="020B0604020104020204" pitchFamily="34" charset="0"/>
              </a:rPr>
              <a:t>(geef </a:t>
            </a:r>
            <a:r>
              <a:rPr lang="nl-NL" sz="2000" u="sng" dirty="0">
                <a:latin typeface="Abadi" panose="020B0604020104020204" pitchFamily="34" charset="0"/>
              </a:rPr>
              <a:t>altijd een enter achter een link </a:t>
            </a:r>
            <a:r>
              <a:rPr lang="nl-NL" sz="2000" dirty="0">
                <a:latin typeface="Abadi" panose="020B0604020104020204" pitchFamily="34" charset="0"/>
              </a:rPr>
              <a:t>om hem werkend te maken)</a:t>
            </a:r>
          </a:p>
          <a:p>
            <a:endParaRPr lang="nl-NL" b="1" dirty="0">
              <a:solidFill>
                <a:srgbClr val="FF0000"/>
              </a:solidFill>
              <a:latin typeface="Abadi" panose="020B0604020104020204" pitchFamily="34" charset="0"/>
            </a:endParaRPr>
          </a:p>
          <a:p>
            <a:endParaRPr lang="nl-N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847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623392" y="620689"/>
            <a:ext cx="11233248" cy="4525963"/>
          </a:xfrm>
        </p:spPr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latin typeface="Abadi" panose="020B0604020104020204" pitchFamily="34" charset="0"/>
              </a:rPr>
              <a:t>MBO niveau:  …..  BOL/BBL</a:t>
            </a:r>
          </a:p>
          <a:p>
            <a:pPr marL="0" indent="0">
              <a:buNone/>
            </a:pPr>
            <a:r>
              <a:rPr lang="nl-NL" dirty="0">
                <a:latin typeface="Abadi" panose="020B0604020104020204" pitchFamily="34" charset="0"/>
              </a:rPr>
              <a:t>Duur opleiding:</a:t>
            </a:r>
          </a:p>
          <a:p>
            <a:pPr marL="0" indent="0">
              <a:buNone/>
            </a:pPr>
            <a:r>
              <a:rPr lang="nl-NL" dirty="0">
                <a:latin typeface="Abadi" panose="020B0604020104020204" pitchFamily="34" charset="0"/>
              </a:rPr>
              <a:t>Vooropleiding: </a:t>
            </a:r>
            <a:r>
              <a:rPr lang="nl-NL" sz="2000" dirty="0">
                <a:latin typeface="Abadi" panose="020B0604020104020204" pitchFamily="34" charset="0"/>
              </a:rPr>
              <a:t>(welk (VMBO) diploma moet je hebben gehaald om toegelaten te worden?)</a:t>
            </a:r>
          </a:p>
          <a:p>
            <a:pPr marL="0" indent="0">
              <a:buNone/>
            </a:pPr>
            <a:r>
              <a:rPr lang="nl-NL" dirty="0">
                <a:latin typeface="Abadi" panose="020B0604020104020204" pitchFamily="34" charset="0"/>
              </a:rPr>
              <a:t>Toelatingseisen:</a:t>
            </a:r>
          </a:p>
          <a:p>
            <a:pPr marL="0" indent="0">
              <a:buNone/>
            </a:pPr>
            <a:r>
              <a:rPr lang="nl-NL" dirty="0">
                <a:latin typeface="Abadi" panose="020B0604020104020204" pitchFamily="34" charset="0"/>
              </a:rPr>
              <a:t>Toelatingstest? Intakegesprek? Welke of wat?</a:t>
            </a:r>
          </a:p>
        </p:txBody>
      </p:sp>
    </p:spTree>
    <p:extLst>
      <p:ext uri="{BB962C8B-B14F-4D97-AF65-F5344CB8AC3E}">
        <p14:creationId xmlns:p14="http://schemas.microsoft.com/office/powerpoint/2010/main" val="104140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2184192" y="548680"/>
            <a:ext cx="7756263" cy="1054250"/>
          </a:xfrm>
        </p:spPr>
        <p:txBody>
          <a:bodyPr>
            <a:normAutofit fontScale="90000"/>
          </a:bodyPr>
          <a:lstStyle/>
          <a:p>
            <a:r>
              <a:rPr lang="nl-NL" sz="4800" dirty="0">
                <a:latin typeface="Abadi" panose="020B0604020104020204" pitchFamily="34" charset="0"/>
              </a:rPr>
              <a:t>De opleiding in de praktijk</a:t>
            </a:r>
            <a:br>
              <a:rPr lang="nl-NL" sz="4800" dirty="0"/>
            </a:br>
            <a:endParaRPr lang="nl-NL" sz="3600" dirty="0"/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35360" y="1600201"/>
            <a:ext cx="11521280" cy="4525963"/>
          </a:xfrm>
        </p:spPr>
        <p:txBody>
          <a:bodyPr>
            <a:normAutofit/>
          </a:bodyPr>
          <a:lstStyle/>
          <a:p>
            <a:endParaRPr lang="nl-NL" b="1" dirty="0"/>
          </a:p>
          <a:p>
            <a:r>
              <a:rPr lang="nl-NL" dirty="0">
                <a:latin typeface="Abadi" panose="020B0604020104020204" pitchFamily="34" charset="0"/>
              </a:rPr>
              <a:t>Je leert er: </a:t>
            </a:r>
            <a:r>
              <a:rPr lang="nl-NL" sz="2400" dirty="0">
                <a:latin typeface="Abadi" panose="020B0604020104020204" pitchFamily="34" charset="0"/>
              </a:rPr>
              <a:t>(bijvoorbeeld meubels maken, voedsel bereiden, lassen, </a:t>
            </a:r>
            <a:r>
              <a:rPr lang="nl-NL" sz="2400" dirty="0" err="1">
                <a:latin typeface="Abadi" panose="020B0604020104020204" pitchFamily="34" charset="0"/>
              </a:rPr>
              <a:t>enz</a:t>
            </a:r>
            <a:r>
              <a:rPr lang="nl-NL" sz="2400" dirty="0">
                <a:latin typeface="Abadi" panose="020B0604020104020204" pitchFamily="34" charset="0"/>
              </a:rPr>
              <a:t>)</a:t>
            </a:r>
          </a:p>
          <a:p>
            <a:r>
              <a:rPr lang="nl-NL" dirty="0">
                <a:latin typeface="Abadi" panose="020B0604020104020204" pitchFamily="34" charset="0"/>
              </a:rPr>
              <a:t>Vakken: </a:t>
            </a:r>
            <a:r>
              <a:rPr lang="nl-NL" sz="2400" dirty="0">
                <a:latin typeface="Abadi" panose="020B0604020104020204" pitchFamily="34" charset="0"/>
              </a:rPr>
              <a:t>(welke </a:t>
            </a:r>
            <a:r>
              <a:rPr lang="nl-NL" sz="2400" u="sng" dirty="0">
                <a:latin typeface="Abadi" panose="020B0604020104020204" pitchFamily="34" charset="0"/>
              </a:rPr>
              <a:t>vakken</a:t>
            </a:r>
            <a:r>
              <a:rPr lang="nl-NL" sz="2400" dirty="0">
                <a:latin typeface="Abadi" panose="020B0604020104020204" pitchFamily="34" charset="0"/>
              </a:rPr>
              <a:t> krijg je? Nederlands, Engels, welke beroepsgerichte vakken?)</a:t>
            </a:r>
          </a:p>
          <a:p>
            <a:r>
              <a:rPr lang="nl-NL" dirty="0">
                <a:latin typeface="Abadi" panose="020B0604020104020204" pitchFamily="34" charset="0"/>
              </a:rPr>
              <a:t>Stage: (hoe lang loop je stage? In welk jaar?)</a:t>
            </a:r>
          </a:p>
          <a:p>
            <a:r>
              <a:rPr lang="nl-NL" dirty="0">
                <a:latin typeface="Abadi" panose="020B0604020104020204" pitchFamily="34" charset="0"/>
              </a:rPr>
              <a:t>Doorstroom: </a:t>
            </a:r>
            <a:r>
              <a:rPr lang="nl-NL" sz="2400" dirty="0">
                <a:latin typeface="Abadi" panose="020B0604020104020204" pitchFamily="34" charset="0"/>
              </a:rPr>
              <a:t>(bijv. van niveau 2 naar 3, of van MBO naar HBO)</a:t>
            </a:r>
          </a:p>
          <a:p>
            <a:pPr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84181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Words>313</Words>
  <Application>Microsoft Office PowerPoint</Application>
  <PresentationFormat>Breedbeeld</PresentationFormat>
  <Paragraphs>70</Paragraphs>
  <Slides>11</Slides>
  <Notes>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Abadi</vt:lpstr>
      <vt:lpstr>Arial</vt:lpstr>
      <vt:lpstr>Calibri</vt:lpstr>
      <vt:lpstr>Office-thema</vt:lpstr>
      <vt:lpstr>Voor je begint zorg je dat je niet in powerpoint online werkt!! Het beroep   Voeg een foto toe en maak een mooi voorblad  </vt:lpstr>
      <vt:lpstr>Inhoudsopgave</vt:lpstr>
      <vt:lpstr>Wat houdt het beroep in?</vt:lpstr>
      <vt:lpstr>Waarom dit beroep?</vt:lpstr>
      <vt:lpstr>Voor- en nadelen</vt:lpstr>
      <vt:lpstr>Video</vt:lpstr>
      <vt:lpstr>De opleiding Informatie</vt:lpstr>
      <vt:lpstr>PowerPoint-presentatie</vt:lpstr>
      <vt:lpstr>De opleiding in de praktijk </vt:lpstr>
      <vt:lpstr>Vaardigheden, kwaliteiten, competenties en Eigenschappen</vt:lpstr>
      <vt:lpstr>Einde van mijn presentatie</vt:lpstr>
    </vt:vector>
  </TitlesOfParts>
  <Company>Lentiz Onderwijsgroep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AV-Specialist</dc:title>
  <dc:creator>Richard Ruiterman</dc:creator>
  <cp:lastModifiedBy>Monique Jansen</cp:lastModifiedBy>
  <cp:revision>27</cp:revision>
  <dcterms:created xsi:type="dcterms:W3CDTF">2015-11-30T13:02:51Z</dcterms:created>
  <dcterms:modified xsi:type="dcterms:W3CDTF">2020-01-21T07:05:56Z</dcterms:modified>
</cp:coreProperties>
</file>