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8" r:id="rId11"/>
    <p:sldId id="262" r:id="rId12"/>
    <p:sldId id="263" r:id="rId13"/>
    <p:sldId id="271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7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E86D4-69F7-4F91-8501-9464AE6DB671}" v="321" dt="2021-02-02T08:40:01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26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48" y="58"/>
      </p:cViewPr>
      <p:guideLst>
        <p:guide orient="horz" pos="2160"/>
        <p:guide pos="47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que Jansen" userId="3fca7908-362d-4ed7-acf9-bb4b985f55be" providerId="ADAL" clId="{74BE86D4-69F7-4F91-8501-9464AE6DB671}"/>
    <pc:docChg chg="undo custSel mod modSld">
      <pc:chgData name="Monique Jansen" userId="3fca7908-362d-4ed7-acf9-bb4b985f55be" providerId="ADAL" clId="{74BE86D4-69F7-4F91-8501-9464AE6DB671}" dt="2021-02-02T08:40:01.171" v="320" actId="478"/>
      <pc:docMkLst>
        <pc:docMk/>
      </pc:docMkLst>
      <pc:sldChg chg="addSp delSp modSp">
        <pc:chgData name="Monique Jansen" userId="3fca7908-362d-4ed7-acf9-bb4b985f55be" providerId="ADAL" clId="{74BE86D4-69F7-4F91-8501-9464AE6DB671}" dt="2021-02-02T08:40:01.171" v="320" actId="478"/>
        <pc:sldMkLst>
          <pc:docMk/>
          <pc:sldMk cId="1334258359" sldId="256"/>
        </pc:sldMkLst>
        <pc:picChg chg="add del mod">
          <ac:chgData name="Monique Jansen" userId="3fca7908-362d-4ed7-acf9-bb4b985f55be" providerId="ADAL" clId="{74BE86D4-69F7-4F91-8501-9464AE6DB671}" dt="2021-02-02T08:40:01.171" v="320" actId="478"/>
          <ac:picMkLst>
            <pc:docMk/>
            <pc:sldMk cId="1334258359" sldId="256"/>
            <ac:picMk id="2" creationId="{815405DF-A2BA-4646-A9D5-94CEEBD76D63}"/>
          </ac:picMkLst>
        </pc:picChg>
      </pc:sldChg>
      <pc:sldChg chg="modSp">
        <pc:chgData name="Monique Jansen" userId="3fca7908-362d-4ed7-acf9-bb4b985f55be" providerId="ADAL" clId="{74BE86D4-69F7-4F91-8501-9464AE6DB671}" dt="2021-01-29T09:34:47.458" v="256" actId="6549"/>
        <pc:sldMkLst>
          <pc:docMk/>
          <pc:sldMk cId="851168412" sldId="257"/>
        </pc:sldMkLst>
        <pc:spChg chg="mod ord">
          <ac:chgData name="Monique Jansen" userId="3fca7908-362d-4ed7-acf9-bb4b985f55be" providerId="ADAL" clId="{74BE86D4-69F7-4F91-8501-9464AE6DB671}" dt="2021-01-29T09:34:47.458" v="256" actId="6549"/>
          <ac:spMkLst>
            <pc:docMk/>
            <pc:sldMk cId="851168412" sldId="257"/>
            <ac:spMk id="3" creationId="{001B9080-E3B0-48E1-B382-4A9A2D64B6A2}"/>
          </ac:spMkLst>
        </pc:spChg>
        <pc:picChg chg="mod">
          <ac:chgData name="Monique Jansen" userId="3fca7908-362d-4ed7-acf9-bb4b985f55be" providerId="ADAL" clId="{74BE86D4-69F7-4F91-8501-9464AE6DB671}" dt="2021-01-29T09:32:44.118" v="165" actId="14100"/>
          <ac:picMkLst>
            <pc:docMk/>
            <pc:sldMk cId="851168412" sldId="257"/>
            <ac:picMk id="7" creationId="{6D0178BF-D651-451C-8F17-EA2120B392CE}"/>
          </ac:picMkLst>
        </pc:picChg>
      </pc:sldChg>
      <pc:sldChg chg="addSp delSp modSp">
        <pc:chgData name="Monique Jansen" userId="3fca7908-362d-4ed7-acf9-bb4b985f55be" providerId="ADAL" clId="{74BE86D4-69F7-4F91-8501-9464AE6DB671}" dt="2021-01-29T09:38:10.216" v="275" actId="1076"/>
        <pc:sldMkLst>
          <pc:docMk/>
          <pc:sldMk cId="875555012" sldId="258"/>
        </pc:sldMkLst>
        <pc:picChg chg="del mod">
          <ac:chgData name="Monique Jansen" userId="3fca7908-362d-4ed7-acf9-bb4b985f55be" providerId="ADAL" clId="{74BE86D4-69F7-4F91-8501-9464AE6DB671}" dt="2021-01-29T09:36:23.302" v="259" actId="478"/>
          <ac:picMkLst>
            <pc:docMk/>
            <pc:sldMk cId="875555012" sldId="258"/>
            <ac:picMk id="2" creationId="{476A036B-466B-4FFC-9CF4-B22AE3C49E85}"/>
          </ac:picMkLst>
        </pc:picChg>
        <pc:picChg chg="mod ord modCrop">
          <ac:chgData name="Monique Jansen" userId="3fca7908-362d-4ed7-acf9-bb4b985f55be" providerId="ADAL" clId="{74BE86D4-69F7-4F91-8501-9464AE6DB671}" dt="2021-01-29T09:37:38.089" v="274" actId="1076"/>
          <ac:picMkLst>
            <pc:docMk/>
            <pc:sldMk cId="875555012" sldId="258"/>
            <ac:picMk id="3" creationId="{014763D0-0321-4D3E-904C-B6ABEFA9F8B9}"/>
          </ac:picMkLst>
        </pc:picChg>
        <pc:picChg chg="add mod">
          <ac:chgData name="Monique Jansen" userId="3fca7908-362d-4ed7-acf9-bb4b985f55be" providerId="ADAL" clId="{74BE86D4-69F7-4F91-8501-9464AE6DB671}" dt="2021-01-29T09:38:10.216" v="275" actId="1076"/>
          <ac:picMkLst>
            <pc:docMk/>
            <pc:sldMk cId="875555012" sldId="258"/>
            <ac:picMk id="4" creationId="{BFA9066C-4FFA-4E7E-B5DD-9D67EF858AC8}"/>
          </ac:picMkLst>
        </pc:picChg>
      </pc:sldChg>
      <pc:sldChg chg="addSp delSp modSp mod setBg">
        <pc:chgData name="Monique Jansen" userId="3fca7908-362d-4ed7-acf9-bb4b985f55be" providerId="ADAL" clId="{74BE86D4-69F7-4F91-8501-9464AE6DB671}" dt="2021-01-29T09:45:32.298" v="317" actId="14100"/>
        <pc:sldMkLst>
          <pc:docMk/>
          <pc:sldMk cId="1426993636" sldId="270"/>
        </pc:sldMkLst>
        <pc:spChg chg="add del">
          <ac:chgData name="Monique Jansen" userId="3fca7908-362d-4ed7-acf9-bb4b985f55be" providerId="ADAL" clId="{74BE86D4-69F7-4F91-8501-9464AE6DB671}" dt="2021-01-29T09:43:25.755" v="307" actId="26606"/>
          <ac:spMkLst>
            <pc:docMk/>
            <pc:sldMk cId="1426993636" sldId="270"/>
            <ac:spMk id="7" creationId="{AB8C311F-7253-4AED-9701-7FC0708C41C7}"/>
          </ac:spMkLst>
        </pc:spChg>
        <pc:spChg chg="add del">
          <ac:chgData name="Monique Jansen" userId="3fca7908-362d-4ed7-acf9-bb4b985f55be" providerId="ADAL" clId="{74BE86D4-69F7-4F91-8501-9464AE6DB671}" dt="2021-01-29T09:43:25.755" v="307" actId="26606"/>
          <ac:spMkLst>
            <pc:docMk/>
            <pc:sldMk cId="1426993636" sldId="270"/>
            <ac:spMk id="9" creationId="{E2384209-CB15-4CDF-9D31-C44FD9A3F20D}"/>
          </ac:spMkLst>
        </pc:spChg>
        <pc:spChg chg="add del">
          <ac:chgData name="Monique Jansen" userId="3fca7908-362d-4ed7-acf9-bb4b985f55be" providerId="ADAL" clId="{74BE86D4-69F7-4F91-8501-9464AE6DB671}" dt="2021-01-29T09:43:25.755" v="307" actId="26606"/>
          <ac:spMkLst>
            <pc:docMk/>
            <pc:sldMk cId="1426993636" sldId="270"/>
            <ac:spMk id="11" creationId="{2633B3B5-CC90-43F0-8714-D31D1F3F0209}"/>
          </ac:spMkLst>
        </pc:spChg>
        <pc:spChg chg="add del">
          <ac:chgData name="Monique Jansen" userId="3fca7908-362d-4ed7-acf9-bb4b985f55be" providerId="ADAL" clId="{74BE86D4-69F7-4F91-8501-9464AE6DB671}" dt="2021-01-29T09:43:25.755" v="307" actId="26606"/>
          <ac:spMkLst>
            <pc:docMk/>
            <pc:sldMk cId="1426993636" sldId="270"/>
            <ac:spMk id="13" creationId="{A8D57A06-A426-446D-B02C-A2DC6B62E45E}"/>
          </ac:spMkLst>
        </pc:spChg>
        <pc:spChg chg="add del">
          <ac:chgData name="Monique Jansen" userId="3fca7908-362d-4ed7-acf9-bb4b985f55be" providerId="ADAL" clId="{74BE86D4-69F7-4F91-8501-9464AE6DB671}" dt="2021-01-29T09:43:22.598" v="304" actId="26606"/>
          <ac:spMkLst>
            <pc:docMk/>
            <pc:sldMk cId="1426993636" sldId="270"/>
            <ac:spMk id="18" creationId="{AA3CC463-F933-4AC4-86E1-5AC14B0C3163}"/>
          </ac:spMkLst>
        </pc:spChg>
        <pc:spChg chg="add del">
          <ac:chgData name="Monique Jansen" userId="3fca7908-362d-4ed7-acf9-bb4b985f55be" providerId="ADAL" clId="{74BE86D4-69F7-4F91-8501-9464AE6DB671}" dt="2021-01-29T09:43:22.598" v="304" actId="26606"/>
          <ac:spMkLst>
            <pc:docMk/>
            <pc:sldMk cId="1426993636" sldId="270"/>
            <ac:spMk id="20" creationId="{6025D2DB-A12A-44DB-B00E-F4D622329EDD}"/>
          </ac:spMkLst>
        </pc:spChg>
        <pc:spChg chg="add del">
          <ac:chgData name="Monique Jansen" userId="3fca7908-362d-4ed7-acf9-bb4b985f55be" providerId="ADAL" clId="{74BE86D4-69F7-4F91-8501-9464AE6DB671}" dt="2021-01-29T09:43:22.598" v="304" actId="26606"/>
          <ac:spMkLst>
            <pc:docMk/>
            <pc:sldMk cId="1426993636" sldId="270"/>
            <ac:spMk id="22" creationId="{CE7E7877-F64E-4EEA-B778-138031EFF874}"/>
          </ac:spMkLst>
        </pc:spChg>
        <pc:spChg chg="add del">
          <ac:chgData name="Monique Jansen" userId="3fca7908-362d-4ed7-acf9-bb4b985f55be" providerId="ADAL" clId="{74BE86D4-69F7-4F91-8501-9464AE6DB671}" dt="2021-01-29T09:43:22.598" v="304" actId="26606"/>
          <ac:spMkLst>
            <pc:docMk/>
            <pc:sldMk cId="1426993636" sldId="270"/>
            <ac:spMk id="24" creationId="{7DD6C4F3-70FD-4F13-919C-702EE4886499}"/>
          </ac:spMkLst>
        </pc:spChg>
        <pc:spChg chg="add del">
          <ac:chgData name="Monique Jansen" userId="3fca7908-362d-4ed7-acf9-bb4b985f55be" providerId="ADAL" clId="{74BE86D4-69F7-4F91-8501-9464AE6DB671}" dt="2021-01-29T09:43:25.746" v="306" actId="26606"/>
          <ac:spMkLst>
            <pc:docMk/>
            <pc:sldMk cId="1426993636" sldId="270"/>
            <ac:spMk id="26" creationId="{262ABC4B-37D8-4218-BDD8-6DF6A00C0C80}"/>
          </ac:spMkLst>
        </pc:spChg>
        <pc:spChg chg="add del">
          <ac:chgData name="Monique Jansen" userId="3fca7908-362d-4ed7-acf9-bb4b985f55be" providerId="ADAL" clId="{74BE86D4-69F7-4F91-8501-9464AE6DB671}" dt="2021-01-29T09:44:44.583" v="311" actId="26606"/>
          <ac:spMkLst>
            <pc:docMk/>
            <pc:sldMk cId="1426993636" sldId="270"/>
            <ac:spMk id="28" creationId="{AA3CC463-F933-4AC4-86E1-5AC14B0C3163}"/>
          </ac:spMkLst>
        </pc:spChg>
        <pc:spChg chg="add del">
          <ac:chgData name="Monique Jansen" userId="3fca7908-362d-4ed7-acf9-bb4b985f55be" providerId="ADAL" clId="{74BE86D4-69F7-4F91-8501-9464AE6DB671}" dt="2021-01-29T09:44:44.583" v="311" actId="26606"/>
          <ac:spMkLst>
            <pc:docMk/>
            <pc:sldMk cId="1426993636" sldId="270"/>
            <ac:spMk id="29" creationId="{6025D2DB-A12A-44DB-B00E-F4D622329EDD}"/>
          </ac:spMkLst>
        </pc:spChg>
        <pc:spChg chg="add del">
          <ac:chgData name="Monique Jansen" userId="3fca7908-362d-4ed7-acf9-bb4b985f55be" providerId="ADAL" clId="{74BE86D4-69F7-4F91-8501-9464AE6DB671}" dt="2021-01-29T09:44:44.583" v="311" actId="26606"/>
          <ac:spMkLst>
            <pc:docMk/>
            <pc:sldMk cId="1426993636" sldId="270"/>
            <ac:spMk id="30" creationId="{CE7E7877-F64E-4EEA-B778-138031EFF874}"/>
          </ac:spMkLst>
        </pc:spChg>
        <pc:spChg chg="add del">
          <ac:chgData name="Monique Jansen" userId="3fca7908-362d-4ed7-acf9-bb4b985f55be" providerId="ADAL" clId="{74BE86D4-69F7-4F91-8501-9464AE6DB671}" dt="2021-01-29T09:44:44.583" v="311" actId="26606"/>
          <ac:spMkLst>
            <pc:docMk/>
            <pc:sldMk cId="1426993636" sldId="270"/>
            <ac:spMk id="31" creationId="{7DD6C4F3-70FD-4F13-919C-702EE4886499}"/>
          </ac:spMkLst>
        </pc:spChg>
        <pc:spChg chg="add">
          <ac:chgData name="Monique Jansen" userId="3fca7908-362d-4ed7-acf9-bb4b985f55be" providerId="ADAL" clId="{74BE86D4-69F7-4F91-8501-9464AE6DB671}" dt="2021-01-29T09:44:44.583" v="311" actId="26606"/>
          <ac:spMkLst>
            <pc:docMk/>
            <pc:sldMk cId="1426993636" sldId="270"/>
            <ac:spMk id="36" creationId="{799448F2-0E5B-42DA-B2D1-11A14E947BD4}"/>
          </ac:spMkLst>
        </pc:spChg>
        <pc:spChg chg="add">
          <ac:chgData name="Monique Jansen" userId="3fca7908-362d-4ed7-acf9-bb4b985f55be" providerId="ADAL" clId="{74BE86D4-69F7-4F91-8501-9464AE6DB671}" dt="2021-01-29T09:44:44.583" v="311" actId="26606"/>
          <ac:spMkLst>
            <pc:docMk/>
            <pc:sldMk cId="1426993636" sldId="270"/>
            <ac:spMk id="38" creationId="{4E8A7552-20E1-4F34-ADAB-C1DB6634D47E}"/>
          </ac:spMkLst>
        </pc:spChg>
        <pc:picChg chg="del mod modCrop">
          <ac:chgData name="Monique Jansen" userId="3fca7908-362d-4ed7-acf9-bb4b985f55be" providerId="ADAL" clId="{74BE86D4-69F7-4F91-8501-9464AE6DB671}" dt="2021-01-29T09:40:13.401" v="286" actId="478"/>
          <ac:picMkLst>
            <pc:docMk/>
            <pc:sldMk cId="1426993636" sldId="270"/>
            <ac:picMk id="2" creationId="{D772A580-30EA-455D-A50B-A0F7684ECA6F}"/>
          </ac:picMkLst>
        </pc:picChg>
        <pc:picChg chg="add del mod">
          <ac:chgData name="Monique Jansen" userId="3fca7908-362d-4ed7-acf9-bb4b985f55be" providerId="ADAL" clId="{74BE86D4-69F7-4F91-8501-9464AE6DB671}" dt="2021-01-29T09:39:49.887" v="280" actId="478"/>
          <ac:picMkLst>
            <pc:docMk/>
            <pc:sldMk cId="1426993636" sldId="270"/>
            <ac:picMk id="3" creationId="{CFFFC57F-47EA-45F4-9144-70EABCA4E2CF}"/>
          </ac:picMkLst>
        </pc:picChg>
        <pc:picChg chg="add mod ord">
          <ac:chgData name="Monique Jansen" userId="3fca7908-362d-4ed7-acf9-bb4b985f55be" providerId="ADAL" clId="{74BE86D4-69F7-4F91-8501-9464AE6DB671}" dt="2021-01-29T09:45:32.298" v="317" actId="14100"/>
          <ac:picMkLst>
            <pc:docMk/>
            <pc:sldMk cId="1426993636" sldId="270"/>
            <ac:picMk id="4" creationId="{0121A326-2D95-44CB-8FB8-6DE3A07156A8}"/>
          </ac:picMkLst>
        </pc:picChg>
        <pc:picChg chg="add mod">
          <ac:chgData name="Monique Jansen" userId="3fca7908-362d-4ed7-acf9-bb4b985f55be" providerId="ADAL" clId="{74BE86D4-69F7-4F91-8501-9464AE6DB671}" dt="2021-01-29T09:45:25.777" v="316" actId="1076"/>
          <ac:picMkLst>
            <pc:docMk/>
            <pc:sldMk cId="1426993636" sldId="270"/>
            <ac:picMk id="5" creationId="{1CEF13FF-D824-4708-859E-0A3573EE9D98}"/>
          </ac:picMkLst>
        </pc:picChg>
        <pc:picChg chg="add mod">
          <ac:chgData name="Monique Jansen" userId="3fca7908-362d-4ed7-acf9-bb4b985f55be" providerId="ADAL" clId="{74BE86D4-69F7-4F91-8501-9464AE6DB671}" dt="2021-01-29T09:44:44.583" v="311" actId="26606"/>
          <ac:picMkLst>
            <pc:docMk/>
            <pc:sldMk cId="1426993636" sldId="270"/>
            <ac:picMk id="6" creationId="{288E4A1F-5A99-4E6A-8B01-EC18E9AEF15F}"/>
          </ac:picMkLst>
        </pc:picChg>
        <pc:picChg chg="add del mod modCrop">
          <ac:chgData name="Monique Jansen" userId="3fca7908-362d-4ed7-acf9-bb4b985f55be" providerId="ADAL" clId="{74BE86D4-69F7-4F91-8501-9464AE6DB671}" dt="2021-01-29T09:41:01.117" v="291" actId="478"/>
          <ac:picMkLst>
            <pc:docMk/>
            <pc:sldMk cId="1426993636" sldId="270"/>
            <ac:picMk id="8" creationId="{C3C4474E-8CC5-4C29-AF37-E4F1BA655D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92927-55F3-4DC8-A413-9B49E3402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0D1803-85B4-4047-9419-F086FCF29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941319-8BD2-4789-85E1-8A8B349A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342-ED09-4992-A449-75AA8C4532AE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BE52EF-A985-4481-A59D-1D0F803A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7EA5E4-F61B-4844-B53A-1555901D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8355-3AE6-4EEE-9EAC-4AC682BDBE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18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E51D7-73F2-49FD-BEBF-267FF372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ABA203-C5CC-4650-A43B-3B151E58D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005474-6127-43EF-ACA9-6CCEF780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342-ED09-4992-A449-75AA8C4532AE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A14B44-9295-49C7-85D9-BFEADE3C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BDB2A4-AD4F-4358-BFA4-105F547E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8355-3AE6-4EEE-9EAC-4AC682BDBE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56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5511398-3EB1-4B3E-B0F0-BCA9EF34B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24504D-70E7-457D-892F-6A0FC2B85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E7E41B-B4EC-434F-8046-DDD754CC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342-ED09-4992-A449-75AA8C4532AE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603322-3A37-44EB-B383-24DD8E9E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DDBCA3-EE56-4A52-8BDE-CB02BBBB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8355-3AE6-4EEE-9EAC-4AC682BDBE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35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8D92A-F319-4318-A031-EA6A96C1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8D49C2-4830-4776-8D89-468FD05E1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31415D-78A1-4600-B6F4-19F7F01B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342-ED09-4992-A449-75AA8C4532AE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0A8E73-1C9D-498C-8FC8-17A22EEC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6BB31C-7E9E-4D47-9CAD-2CDBEE55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8355-3AE6-4EEE-9EAC-4AC682BDBE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46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EB5A3-94C8-41DF-AD44-7EF11AA6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039275-BD00-4DE8-A773-EAB1E300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0544EC-B378-4369-9B69-2226A92F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342-ED09-4992-A449-75AA8C4532AE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21CF63-1E70-49EC-BCD3-A81A3298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2115FE-ECE8-49DE-B130-C3D62631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8355-3AE6-4EEE-9EAC-4AC682BDBE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51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10412-C8A7-4E6D-B81D-7B87588BA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1247C3-B9FC-4758-A12A-BD7A293E7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BB78AD-E891-4A0C-A56F-26C3C1B6F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F0A054-1B67-464C-9D9F-573F7556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342-ED09-4992-A449-75AA8C4532AE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691688-2C34-48AE-A99F-7D42A9AD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B33A78-3ED3-4F3C-B9F5-C4D538CA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8355-3AE6-4EEE-9EAC-4AC682BDBE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54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8FDF5-ABAF-4567-AA5F-77997BD6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997DF6-6A6B-4281-A3BD-3DB6ED5A2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E69F31-727B-444E-BDA8-AFDCA64FE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DE27459-800A-4FC7-BDA9-B96B41724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2E6938-EEE8-4DA1-8A8A-7ED30CEBD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A1A7403-02E4-4A94-9162-2A804F0E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342-ED09-4992-A449-75AA8C4532AE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E3E9DB6-C042-44A4-8936-3D5A4B6A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F0B4FF-8C40-4671-B9BC-128F766B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8355-3AE6-4EEE-9EAC-4AC682BDBE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03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27498-FF86-4604-AC8E-38C8B38E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17EF21-10FE-47BC-999F-FEF5402E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342-ED09-4992-A449-75AA8C4532AE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A3308E-B6F3-4D5D-BED2-145E4DE0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05F3C7-8C18-4C39-B7F5-8BD65D80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8355-3AE6-4EEE-9EAC-4AC682BDBE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82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20B35D3-683D-4033-A5BD-00C19859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342-ED09-4992-A449-75AA8C4532AE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B9CBF6-6351-436B-9FBF-5115FB35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6B016A-1FE7-4DDF-AC35-5AA5014B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8355-3AE6-4EEE-9EAC-4AC682BDBE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7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59297-8F3B-4CC3-892D-4CBE1CA7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D1DF4F-CDD9-423B-A4A1-EF76D035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1BAC71-EA84-4E64-BBE0-5160C5680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B157FB-5718-4924-8F1A-5C2A2FB9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342-ED09-4992-A449-75AA8C4532AE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BB7542-885B-4E34-B7D5-A6C707B9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D77414-15F4-47A9-8697-2A838156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8355-3AE6-4EEE-9EAC-4AC682BDBE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51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24BC8-6F2D-40B3-B84B-C8546334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D81507B-3A21-4BA8-BF99-27A7A3C69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D29957-B2EC-449E-97B7-1D1DA41D9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D4622B-CD65-4832-B32B-08CA3035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342-ED09-4992-A449-75AA8C4532AE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93FCD0-9DDF-46B4-A085-31581BC4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BC3E5D-BF27-49B4-AB56-1A3CC0AE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8355-3AE6-4EEE-9EAC-4AC682BDBE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59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A9CAFD-3A41-4D2C-9F94-04224DD6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F0FE26-4B0F-40E1-8E29-5D518B5F9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2CE8CD-49A0-459C-BC9A-B5B03815B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B4342-ED09-4992-A449-75AA8C4532AE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E360E4-5F93-4540-9ED0-52EAF2A4C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CE083E-A31C-48E4-AB9B-CC9A84780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C8355-3AE6-4EEE-9EAC-4AC682BDBE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96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6F54912-40D4-40CE-9802-D8D43FAD0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327235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58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72910F-E616-4A81-8527-232300CA3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3326" t="9170" r="11641"/>
          <a:stretch/>
        </p:blipFill>
        <p:spPr>
          <a:xfrm>
            <a:off x="20" y="1371599"/>
            <a:ext cx="4838021" cy="4599369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C3763C4A-7D2E-4E5D-915D-9356085A5B9F}"/>
              </a:ext>
            </a:extLst>
          </p:cNvPr>
          <p:cNvSpPr/>
          <p:nvPr/>
        </p:nvSpPr>
        <p:spPr>
          <a:xfrm>
            <a:off x="5456903" y="1371599"/>
            <a:ext cx="6735077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Je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hebt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een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aantal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kaartjes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gekregen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van je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klasgenoten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is je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verteld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waarom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jij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deze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hebt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gekregen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Kies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nu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drie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kaartjes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uit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voor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jezelf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die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jij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het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belangrijkste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vindt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schrijf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op: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De naam van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kwaliteit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Waarom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past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deze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kwaliteit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bij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mij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?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Geef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een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voorbeeld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schrijf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dat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op.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Waarom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is het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handig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om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deze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kwaliteit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te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hebben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?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Bij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welk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beroep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is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deze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kwaliteit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belangrijk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358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CEF13FF-D824-4708-859E-0A3573EE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7" y="497044"/>
            <a:ext cx="5791986" cy="238919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121A326-2D95-44CB-8FB8-6DE3A0715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35" y="3790335"/>
            <a:ext cx="5691530" cy="233352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8E4A1F-5A99-4E6A-8B01-EC18E9AE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1321658"/>
            <a:ext cx="5426764" cy="40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9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1B9080-E3B0-48E1-B382-4A9A2D64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419" y="369277"/>
            <a:ext cx="6899564" cy="6373267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Je werkt in groepjes van 4 of 5 personen.</a:t>
            </a:r>
          </a:p>
          <a:p>
            <a:pPr>
              <a:lnSpc>
                <a:spcPct val="120000"/>
              </a:lnSpc>
            </a:pPr>
            <a:endParaRPr lang="nl-N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één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persoon opent de presentatie, heeft de diavoorstelling gestart en deelt die met de anderen. </a:t>
            </a:r>
          </a:p>
          <a:p>
            <a:pPr>
              <a:lnSpc>
                <a:spcPct val="120000"/>
              </a:lnSpc>
            </a:pPr>
            <a:endParaRPr lang="nl-N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Zit je klaar met papier en pen? </a:t>
            </a:r>
          </a:p>
          <a:p>
            <a:pPr>
              <a:lnSpc>
                <a:spcPct val="120000"/>
              </a:lnSpc>
            </a:pPr>
            <a:endParaRPr lang="nl-N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Je krijgt telkens een dia met zes kaartjes met kwaliteiten te zien.</a:t>
            </a:r>
          </a:p>
          <a:p>
            <a:pPr>
              <a:lnSpc>
                <a:spcPct val="120000"/>
              </a:lnSpc>
            </a:pPr>
            <a:endParaRPr lang="nl-N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In je groepje ga je over de kaarten praten en de kaarten verdelen: bij wie past dit kaartje het beste? En waarom?</a:t>
            </a:r>
          </a:p>
          <a:p>
            <a:pPr>
              <a:lnSpc>
                <a:spcPct val="120000"/>
              </a:lnSpc>
            </a:pPr>
            <a:endParaRPr lang="nl-N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Schrijf op welke kaart je krijgt en wat je klasgenoten daarover zeiden. Zo doe je dat met alle kaartjes op alle dia’s.</a:t>
            </a:r>
          </a:p>
        </p:txBody>
      </p:sp>
      <p:sp>
        <p:nvSpPr>
          <p:cNvPr id="2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0178BF-D651-451C-8F17-EA2120B392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24675" r="8686" b="2"/>
          <a:stretch/>
        </p:blipFill>
        <p:spPr>
          <a:xfrm>
            <a:off x="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5116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FA9066C-4FFA-4E7E-B5DD-9D67EF858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2"/>
            <a:ext cx="7200900" cy="66960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14763D0-0321-4D3E-904C-B6ABEFA9F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7" t="15156" r="7608" b="14676"/>
          <a:stretch/>
        </p:blipFill>
        <p:spPr>
          <a:xfrm>
            <a:off x="7198699" y="1820333"/>
            <a:ext cx="4993301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5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03EF92-72CB-461F-A26C-ED3D6E396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03" y="134199"/>
            <a:ext cx="9038574" cy="65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8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598913-610D-41C4-99BA-7000F7D64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85" y="158261"/>
            <a:ext cx="9109807" cy="65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6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44A81EE-3F83-44D9-80A5-22129161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008" y="146413"/>
            <a:ext cx="9094684" cy="65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2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B1B05A-5CD7-4147-8775-9E8A85AD9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248" y="194951"/>
            <a:ext cx="8894737" cy="646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8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E4B15D-2767-4BD3-BC01-7551687BA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55" y="130426"/>
            <a:ext cx="9068830" cy="659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3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3546D5-C7B3-4E0B-8CDB-2FC489C8F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91" y="160078"/>
            <a:ext cx="8974494" cy="653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707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98A2226FE7447A044F7AD0AE24A32" ma:contentTypeVersion="13" ma:contentTypeDescription="Een nieuw document maken." ma:contentTypeScope="" ma:versionID="a3e9a504b3fe4243052e56f5409943c6">
  <xsd:schema xmlns:xsd="http://www.w3.org/2001/XMLSchema" xmlns:xs="http://www.w3.org/2001/XMLSchema" xmlns:p="http://schemas.microsoft.com/office/2006/metadata/properties" xmlns:ns3="cac95570-96ca-424a-8d3e-7b95d3a57fe1" xmlns:ns4="f9a0b0ea-fc2f-4648-9cda-8cd7d108df20" targetNamespace="http://schemas.microsoft.com/office/2006/metadata/properties" ma:root="true" ma:fieldsID="1d811657f5eb9aa0b461edf1f7be9025" ns3:_="" ns4:_="">
    <xsd:import namespace="cac95570-96ca-424a-8d3e-7b95d3a57fe1"/>
    <xsd:import namespace="f9a0b0ea-fc2f-4648-9cda-8cd7d108df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95570-96ca-424a-8d3e-7b95d3a57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0b0ea-fc2f-4648-9cda-8cd7d108d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EA5C7E-9BC5-4CE0-BA58-F58343BCF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c95570-96ca-424a-8d3e-7b95d3a57fe1"/>
    <ds:schemaRef ds:uri="f9a0b0ea-fc2f-4648-9cda-8cd7d108d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89AB48-6982-473A-9F1A-26AE7868B14E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ac95570-96ca-424a-8d3e-7b95d3a57fe1"/>
    <ds:schemaRef ds:uri="f9a0b0ea-fc2f-4648-9cda-8cd7d108df20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2350F57-20ED-46CE-BCEA-AACD2AB69D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172</Words>
  <Application>Microsoft Office PowerPoint</Application>
  <PresentationFormat>Breedbeeld</PresentationFormat>
  <Paragraphs>19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Adobe Heiti Std R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Monique Jansen</dc:creator>
  <cp:lastModifiedBy>Monique Jansen</cp:lastModifiedBy>
  <cp:revision>1</cp:revision>
  <dcterms:created xsi:type="dcterms:W3CDTF">2021-01-29T09:44:44Z</dcterms:created>
  <dcterms:modified xsi:type="dcterms:W3CDTF">2021-02-02T08:40:06Z</dcterms:modified>
</cp:coreProperties>
</file>