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56" r:id="rId5"/>
    <p:sldId id="257" r:id="rId6"/>
    <p:sldId id="258" r:id="rId7"/>
    <p:sldId id="259" r:id="rId8"/>
    <p:sldId id="260" r:id="rId9"/>
    <p:sldId id="261" r:id="rId10"/>
    <p:sldId id="268" r:id="rId11"/>
    <p:sldId id="262" r:id="rId12"/>
    <p:sldId id="263" r:id="rId13"/>
    <p:sldId id="271" r:id="rId14"/>
    <p:sldId id="270" r:id="rId15"/>
  </p:sldIdLst>
  <p:sldSz cx="12192000" cy="6858000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4747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4BE86D4-69F7-4F91-8501-9464AE6DB671}" v="321" dt="2021-02-02T08:40:01.171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5026" autoAdjust="0"/>
    <p:restoredTop sz="94660"/>
  </p:normalViewPr>
  <p:slideViewPr>
    <p:cSldViewPr snapToGrid="0" showGuides="1">
      <p:cViewPr varScale="1">
        <p:scale>
          <a:sx n="81" d="100"/>
          <a:sy n="81" d="100"/>
        </p:scale>
        <p:origin x="48" y="58"/>
      </p:cViewPr>
      <p:guideLst>
        <p:guide orient="horz" pos="2160"/>
        <p:guide pos="4747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theme" Target="theme/theme1.xml"/><Relationship Id="rId3" Type="http://schemas.openxmlformats.org/officeDocument/2006/relationships/customXml" Target="../customXml/item3.xml"/><Relationship Id="rId21" Type="http://schemas.microsoft.com/office/2015/10/relationships/revisionInfo" Target="revisionInfo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presProps" Target="presProps.xml"/><Relationship Id="rId20" Type="http://schemas.microsoft.com/office/2016/11/relationships/changesInfo" Target="changesInfos/changesInfo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onique Jansen" userId="3fca7908-362d-4ed7-acf9-bb4b985f55be" providerId="ADAL" clId="{74BE86D4-69F7-4F91-8501-9464AE6DB671}"/>
    <pc:docChg chg="undo custSel mod modSld">
      <pc:chgData name="Monique Jansen" userId="3fca7908-362d-4ed7-acf9-bb4b985f55be" providerId="ADAL" clId="{74BE86D4-69F7-4F91-8501-9464AE6DB671}" dt="2021-02-02T08:40:01.171" v="320" actId="478"/>
      <pc:docMkLst>
        <pc:docMk/>
      </pc:docMkLst>
      <pc:sldChg chg="addSp delSp modSp">
        <pc:chgData name="Monique Jansen" userId="3fca7908-362d-4ed7-acf9-bb4b985f55be" providerId="ADAL" clId="{74BE86D4-69F7-4F91-8501-9464AE6DB671}" dt="2021-02-02T08:40:01.171" v="320" actId="478"/>
        <pc:sldMkLst>
          <pc:docMk/>
          <pc:sldMk cId="1334258359" sldId="256"/>
        </pc:sldMkLst>
        <pc:picChg chg="add del mod">
          <ac:chgData name="Monique Jansen" userId="3fca7908-362d-4ed7-acf9-bb4b985f55be" providerId="ADAL" clId="{74BE86D4-69F7-4F91-8501-9464AE6DB671}" dt="2021-02-02T08:40:01.171" v="320" actId="478"/>
          <ac:picMkLst>
            <pc:docMk/>
            <pc:sldMk cId="1334258359" sldId="256"/>
            <ac:picMk id="2" creationId="{815405DF-A2BA-4646-A9D5-94CEEBD76D63}"/>
          </ac:picMkLst>
        </pc:picChg>
      </pc:sldChg>
      <pc:sldChg chg="modSp">
        <pc:chgData name="Monique Jansen" userId="3fca7908-362d-4ed7-acf9-bb4b985f55be" providerId="ADAL" clId="{74BE86D4-69F7-4F91-8501-9464AE6DB671}" dt="2021-01-29T09:34:47.458" v="256" actId="6549"/>
        <pc:sldMkLst>
          <pc:docMk/>
          <pc:sldMk cId="851168412" sldId="257"/>
        </pc:sldMkLst>
        <pc:spChg chg="mod ord">
          <ac:chgData name="Monique Jansen" userId="3fca7908-362d-4ed7-acf9-bb4b985f55be" providerId="ADAL" clId="{74BE86D4-69F7-4F91-8501-9464AE6DB671}" dt="2021-01-29T09:34:47.458" v="256" actId="6549"/>
          <ac:spMkLst>
            <pc:docMk/>
            <pc:sldMk cId="851168412" sldId="257"/>
            <ac:spMk id="3" creationId="{001B9080-E3B0-48E1-B382-4A9A2D64B6A2}"/>
          </ac:spMkLst>
        </pc:spChg>
        <pc:picChg chg="mod">
          <ac:chgData name="Monique Jansen" userId="3fca7908-362d-4ed7-acf9-bb4b985f55be" providerId="ADAL" clId="{74BE86D4-69F7-4F91-8501-9464AE6DB671}" dt="2021-01-29T09:32:44.118" v="165" actId="14100"/>
          <ac:picMkLst>
            <pc:docMk/>
            <pc:sldMk cId="851168412" sldId="257"/>
            <ac:picMk id="7" creationId="{6D0178BF-D651-451C-8F17-EA2120B392CE}"/>
          </ac:picMkLst>
        </pc:picChg>
      </pc:sldChg>
      <pc:sldChg chg="addSp delSp modSp">
        <pc:chgData name="Monique Jansen" userId="3fca7908-362d-4ed7-acf9-bb4b985f55be" providerId="ADAL" clId="{74BE86D4-69F7-4F91-8501-9464AE6DB671}" dt="2021-01-29T09:38:10.216" v="275" actId="1076"/>
        <pc:sldMkLst>
          <pc:docMk/>
          <pc:sldMk cId="875555012" sldId="258"/>
        </pc:sldMkLst>
        <pc:picChg chg="del mod">
          <ac:chgData name="Monique Jansen" userId="3fca7908-362d-4ed7-acf9-bb4b985f55be" providerId="ADAL" clId="{74BE86D4-69F7-4F91-8501-9464AE6DB671}" dt="2021-01-29T09:36:23.302" v="259" actId="478"/>
          <ac:picMkLst>
            <pc:docMk/>
            <pc:sldMk cId="875555012" sldId="258"/>
            <ac:picMk id="2" creationId="{476A036B-466B-4FFC-9CF4-B22AE3C49E85}"/>
          </ac:picMkLst>
        </pc:picChg>
        <pc:picChg chg="mod ord modCrop">
          <ac:chgData name="Monique Jansen" userId="3fca7908-362d-4ed7-acf9-bb4b985f55be" providerId="ADAL" clId="{74BE86D4-69F7-4F91-8501-9464AE6DB671}" dt="2021-01-29T09:37:38.089" v="274" actId="1076"/>
          <ac:picMkLst>
            <pc:docMk/>
            <pc:sldMk cId="875555012" sldId="258"/>
            <ac:picMk id="3" creationId="{014763D0-0321-4D3E-904C-B6ABEFA9F8B9}"/>
          </ac:picMkLst>
        </pc:picChg>
        <pc:picChg chg="add mod">
          <ac:chgData name="Monique Jansen" userId="3fca7908-362d-4ed7-acf9-bb4b985f55be" providerId="ADAL" clId="{74BE86D4-69F7-4F91-8501-9464AE6DB671}" dt="2021-01-29T09:38:10.216" v="275" actId="1076"/>
          <ac:picMkLst>
            <pc:docMk/>
            <pc:sldMk cId="875555012" sldId="258"/>
            <ac:picMk id="4" creationId="{BFA9066C-4FFA-4E7E-B5DD-9D67EF858AC8}"/>
          </ac:picMkLst>
        </pc:picChg>
      </pc:sldChg>
      <pc:sldChg chg="addSp delSp modSp mod setBg">
        <pc:chgData name="Monique Jansen" userId="3fca7908-362d-4ed7-acf9-bb4b985f55be" providerId="ADAL" clId="{74BE86D4-69F7-4F91-8501-9464AE6DB671}" dt="2021-01-29T09:45:32.298" v="317" actId="14100"/>
        <pc:sldMkLst>
          <pc:docMk/>
          <pc:sldMk cId="1426993636" sldId="270"/>
        </pc:sldMkLst>
        <pc:spChg chg="add del">
          <ac:chgData name="Monique Jansen" userId="3fca7908-362d-4ed7-acf9-bb4b985f55be" providerId="ADAL" clId="{74BE86D4-69F7-4F91-8501-9464AE6DB671}" dt="2021-01-29T09:43:25.755" v="307" actId="26606"/>
          <ac:spMkLst>
            <pc:docMk/>
            <pc:sldMk cId="1426993636" sldId="270"/>
            <ac:spMk id="7" creationId="{AB8C311F-7253-4AED-9701-7FC0708C41C7}"/>
          </ac:spMkLst>
        </pc:spChg>
        <pc:spChg chg="add del">
          <ac:chgData name="Monique Jansen" userId="3fca7908-362d-4ed7-acf9-bb4b985f55be" providerId="ADAL" clId="{74BE86D4-69F7-4F91-8501-9464AE6DB671}" dt="2021-01-29T09:43:25.755" v="307" actId="26606"/>
          <ac:spMkLst>
            <pc:docMk/>
            <pc:sldMk cId="1426993636" sldId="270"/>
            <ac:spMk id="9" creationId="{E2384209-CB15-4CDF-9D31-C44FD9A3F20D}"/>
          </ac:spMkLst>
        </pc:spChg>
        <pc:spChg chg="add del">
          <ac:chgData name="Monique Jansen" userId="3fca7908-362d-4ed7-acf9-bb4b985f55be" providerId="ADAL" clId="{74BE86D4-69F7-4F91-8501-9464AE6DB671}" dt="2021-01-29T09:43:25.755" v="307" actId="26606"/>
          <ac:spMkLst>
            <pc:docMk/>
            <pc:sldMk cId="1426993636" sldId="270"/>
            <ac:spMk id="11" creationId="{2633B3B5-CC90-43F0-8714-D31D1F3F0209}"/>
          </ac:spMkLst>
        </pc:spChg>
        <pc:spChg chg="add del">
          <ac:chgData name="Monique Jansen" userId="3fca7908-362d-4ed7-acf9-bb4b985f55be" providerId="ADAL" clId="{74BE86D4-69F7-4F91-8501-9464AE6DB671}" dt="2021-01-29T09:43:25.755" v="307" actId="26606"/>
          <ac:spMkLst>
            <pc:docMk/>
            <pc:sldMk cId="1426993636" sldId="270"/>
            <ac:spMk id="13" creationId="{A8D57A06-A426-446D-B02C-A2DC6B62E45E}"/>
          </ac:spMkLst>
        </pc:spChg>
        <pc:spChg chg="add del">
          <ac:chgData name="Monique Jansen" userId="3fca7908-362d-4ed7-acf9-bb4b985f55be" providerId="ADAL" clId="{74BE86D4-69F7-4F91-8501-9464AE6DB671}" dt="2021-01-29T09:43:22.598" v="304" actId="26606"/>
          <ac:spMkLst>
            <pc:docMk/>
            <pc:sldMk cId="1426993636" sldId="270"/>
            <ac:spMk id="18" creationId="{AA3CC463-F933-4AC4-86E1-5AC14B0C3163}"/>
          </ac:spMkLst>
        </pc:spChg>
        <pc:spChg chg="add del">
          <ac:chgData name="Monique Jansen" userId="3fca7908-362d-4ed7-acf9-bb4b985f55be" providerId="ADAL" clId="{74BE86D4-69F7-4F91-8501-9464AE6DB671}" dt="2021-01-29T09:43:22.598" v="304" actId="26606"/>
          <ac:spMkLst>
            <pc:docMk/>
            <pc:sldMk cId="1426993636" sldId="270"/>
            <ac:spMk id="20" creationId="{6025D2DB-A12A-44DB-B00E-F4D622329EDD}"/>
          </ac:spMkLst>
        </pc:spChg>
        <pc:spChg chg="add del">
          <ac:chgData name="Monique Jansen" userId="3fca7908-362d-4ed7-acf9-bb4b985f55be" providerId="ADAL" clId="{74BE86D4-69F7-4F91-8501-9464AE6DB671}" dt="2021-01-29T09:43:22.598" v="304" actId="26606"/>
          <ac:spMkLst>
            <pc:docMk/>
            <pc:sldMk cId="1426993636" sldId="270"/>
            <ac:spMk id="22" creationId="{CE7E7877-F64E-4EEA-B778-138031EFF874}"/>
          </ac:spMkLst>
        </pc:spChg>
        <pc:spChg chg="add del">
          <ac:chgData name="Monique Jansen" userId="3fca7908-362d-4ed7-acf9-bb4b985f55be" providerId="ADAL" clId="{74BE86D4-69F7-4F91-8501-9464AE6DB671}" dt="2021-01-29T09:43:22.598" v="304" actId="26606"/>
          <ac:spMkLst>
            <pc:docMk/>
            <pc:sldMk cId="1426993636" sldId="270"/>
            <ac:spMk id="24" creationId="{7DD6C4F3-70FD-4F13-919C-702EE4886499}"/>
          </ac:spMkLst>
        </pc:spChg>
        <pc:spChg chg="add del">
          <ac:chgData name="Monique Jansen" userId="3fca7908-362d-4ed7-acf9-bb4b985f55be" providerId="ADAL" clId="{74BE86D4-69F7-4F91-8501-9464AE6DB671}" dt="2021-01-29T09:43:25.746" v="306" actId="26606"/>
          <ac:spMkLst>
            <pc:docMk/>
            <pc:sldMk cId="1426993636" sldId="270"/>
            <ac:spMk id="26" creationId="{262ABC4B-37D8-4218-BDD8-6DF6A00C0C80}"/>
          </ac:spMkLst>
        </pc:spChg>
        <pc:spChg chg="add del">
          <ac:chgData name="Monique Jansen" userId="3fca7908-362d-4ed7-acf9-bb4b985f55be" providerId="ADAL" clId="{74BE86D4-69F7-4F91-8501-9464AE6DB671}" dt="2021-01-29T09:44:44.583" v="311" actId="26606"/>
          <ac:spMkLst>
            <pc:docMk/>
            <pc:sldMk cId="1426993636" sldId="270"/>
            <ac:spMk id="28" creationId="{AA3CC463-F933-4AC4-86E1-5AC14B0C3163}"/>
          </ac:spMkLst>
        </pc:spChg>
        <pc:spChg chg="add del">
          <ac:chgData name="Monique Jansen" userId="3fca7908-362d-4ed7-acf9-bb4b985f55be" providerId="ADAL" clId="{74BE86D4-69F7-4F91-8501-9464AE6DB671}" dt="2021-01-29T09:44:44.583" v="311" actId="26606"/>
          <ac:spMkLst>
            <pc:docMk/>
            <pc:sldMk cId="1426993636" sldId="270"/>
            <ac:spMk id="29" creationId="{6025D2DB-A12A-44DB-B00E-F4D622329EDD}"/>
          </ac:spMkLst>
        </pc:spChg>
        <pc:spChg chg="add del">
          <ac:chgData name="Monique Jansen" userId="3fca7908-362d-4ed7-acf9-bb4b985f55be" providerId="ADAL" clId="{74BE86D4-69F7-4F91-8501-9464AE6DB671}" dt="2021-01-29T09:44:44.583" v="311" actId="26606"/>
          <ac:spMkLst>
            <pc:docMk/>
            <pc:sldMk cId="1426993636" sldId="270"/>
            <ac:spMk id="30" creationId="{CE7E7877-F64E-4EEA-B778-138031EFF874}"/>
          </ac:spMkLst>
        </pc:spChg>
        <pc:spChg chg="add del">
          <ac:chgData name="Monique Jansen" userId="3fca7908-362d-4ed7-acf9-bb4b985f55be" providerId="ADAL" clId="{74BE86D4-69F7-4F91-8501-9464AE6DB671}" dt="2021-01-29T09:44:44.583" v="311" actId="26606"/>
          <ac:spMkLst>
            <pc:docMk/>
            <pc:sldMk cId="1426993636" sldId="270"/>
            <ac:spMk id="31" creationId="{7DD6C4F3-70FD-4F13-919C-702EE4886499}"/>
          </ac:spMkLst>
        </pc:spChg>
        <pc:spChg chg="add">
          <ac:chgData name="Monique Jansen" userId="3fca7908-362d-4ed7-acf9-bb4b985f55be" providerId="ADAL" clId="{74BE86D4-69F7-4F91-8501-9464AE6DB671}" dt="2021-01-29T09:44:44.583" v="311" actId="26606"/>
          <ac:spMkLst>
            <pc:docMk/>
            <pc:sldMk cId="1426993636" sldId="270"/>
            <ac:spMk id="36" creationId="{799448F2-0E5B-42DA-B2D1-11A14E947BD4}"/>
          </ac:spMkLst>
        </pc:spChg>
        <pc:spChg chg="add">
          <ac:chgData name="Monique Jansen" userId="3fca7908-362d-4ed7-acf9-bb4b985f55be" providerId="ADAL" clId="{74BE86D4-69F7-4F91-8501-9464AE6DB671}" dt="2021-01-29T09:44:44.583" v="311" actId="26606"/>
          <ac:spMkLst>
            <pc:docMk/>
            <pc:sldMk cId="1426993636" sldId="270"/>
            <ac:spMk id="38" creationId="{4E8A7552-20E1-4F34-ADAB-C1DB6634D47E}"/>
          </ac:spMkLst>
        </pc:spChg>
        <pc:picChg chg="del mod modCrop">
          <ac:chgData name="Monique Jansen" userId="3fca7908-362d-4ed7-acf9-bb4b985f55be" providerId="ADAL" clId="{74BE86D4-69F7-4F91-8501-9464AE6DB671}" dt="2021-01-29T09:40:13.401" v="286" actId="478"/>
          <ac:picMkLst>
            <pc:docMk/>
            <pc:sldMk cId="1426993636" sldId="270"/>
            <ac:picMk id="2" creationId="{D772A580-30EA-455D-A50B-A0F7684ECA6F}"/>
          </ac:picMkLst>
        </pc:picChg>
        <pc:picChg chg="add del mod">
          <ac:chgData name="Monique Jansen" userId="3fca7908-362d-4ed7-acf9-bb4b985f55be" providerId="ADAL" clId="{74BE86D4-69F7-4F91-8501-9464AE6DB671}" dt="2021-01-29T09:39:49.887" v="280" actId="478"/>
          <ac:picMkLst>
            <pc:docMk/>
            <pc:sldMk cId="1426993636" sldId="270"/>
            <ac:picMk id="3" creationId="{CFFFC57F-47EA-45F4-9144-70EABCA4E2CF}"/>
          </ac:picMkLst>
        </pc:picChg>
        <pc:picChg chg="add mod ord">
          <ac:chgData name="Monique Jansen" userId="3fca7908-362d-4ed7-acf9-bb4b985f55be" providerId="ADAL" clId="{74BE86D4-69F7-4F91-8501-9464AE6DB671}" dt="2021-01-29T09:45:32.298" v="317" actId="14100"/>
          <ac:picMkLst>
            <pc:docMk/>
            <pc:sldMk cId="1426993636" sldId="270"/>
            <ac:picMk id="4" creationId="{0121A326-2D95-44CB-8FB8-6DE3A07156A8}"/>
          </ac:picMkLst>
        </pc:picChg>
        <pc:picChg chg="add mod">
          <ac:chgData name="Monique Jansen" userId="3fca7908-362d-4ed7-acf9-bb4b985f55be" providerId="ADAL" clId="{74BE86D4-69F7-4F91-8501-9464AE6DB671}" dt="2021-01-29T09:45:25.777" v="316" actId="1076"/>
          <ac:picMkLst>
            <pc:docMk/>
            <pc:sldMk cId="1426993636" sldId="270"/>
            <ac:picMk id="5" creationId="{1CEF13FF-D824-4708-859E-0A3573EE9D98}"/>
          </ac:picMkLst>
        </pc:picChg>
        <pc:picChg chg="add mod">
          <ac:chgData name="Monique Jansen" userId="3fca7908-362d-4ed7-acf9-bb4b985f55be" providerId="ADAL" clId="{74BE86D4-69F7-4F91-8501-9464AE6DB671}" dt="2021-01-29T09:44:44.583" v="311" actId="26606"/>
          <ac:picMkLst>
            <pc:docMk/>
            <pc:sldMk cId="1426993636" sldId="270"/>
            <ac:picMk id="6" creationId="{288E4A1F-5A99-4E6A-8B01-EC18E9AEF15F}"/>
          </ac:picMkLst>
        </pc:picChg>
        <pc:picChg chg="add del mod modCrop">
          <ac:chgData name="Monique Jansen" userId="3fca7908-362d-4ed7-acf9-bb4b985f55be" providerId="ADAL" clId="{74BE86D4-69F7-4F91-8501-9464AE6DB671}" dt="2021-01-29T09:41:01.117" v="291" actId="478"/>
          <ac:picMkLst>
            <pc:docMk/>
            <pc:sldMk cId="1426993636" sldId="270"/>
            <ac:picMk id="8" creationId="{C3C4474E-8CC5-4C29-AF37-E4F1BA655D85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C992927-55F3-4DC8-A413-9B49E3402DB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9F0D1803-85B4-4047-9419-F086FCF29A6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13941319-8BD2-4789-85E1-8A8B349A44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AB4342-ED09-4992-A449-75AA8C4532AE}" type="datetimeFigureOut">
              <a:rPr lang="nl-NL" smtClean="0"/>
              <a:t>1-2-2021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67BE52EF-A985-4481-A59D-1D0F803A3D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047EA5E4-F61B-4844-B53A-1555901D6E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FC8355-3AE6-4EEE-9EAC-4AC682BDBE32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7951899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46E51D7-73F2-49FD-BEBF-267FF372F8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91ABA203-C5CC-4650-A43B-3B151E58D54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8A005474-6127-43EF-ACA9-6CCEF780CF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AB4342-ED09-4992-A449-75AA8C4532AE}" type="datetimeFigureOut">
              <a:rPr lang="nl-NL" smtClean="0"/>
              <a:t>1-2-2021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EDA14B44-9295-49C7-85D9-BFEADE3C16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06BDB2A4-AD4F-4358-BFA4-105F547E02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FC8355-3AE6-4EEE-9EAC-4AC682BDBE32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3435668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>
            <a:extLst>
              <a:ext uri="{FF2B5EF4-FFF2-40B4-BE49-F238E27FC236}">
                <a16:creationId xmlns:a16="http://schemas.microsoft.com/office/drawing/2014/main" id="{65511398-3EB1-4B3E-B0F0-BCA9EF34B86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2424504D-70E7-457D-892F-6A0FC2B8590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32E7E41B-B4EC-434F-8046-DDD754CCA6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AB4342-ED09-4992-A449-75AA8C4532AE}" type="datetimeFigureOut">
              <a:rPr lang="nl-NL" smtClean="0"/>
              <a:t>1-2-2021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CE603322-3A37-44EB-B383-24DD8E9EC6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99DDBCA3-EE56-4A52-8BDE-CB02BBBB07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FC8355-3AE6-4EEE-9EAC-4AC682BDBE32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7113586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178D92A-F319-4318-A031-EA6A96C1EB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8C8D49C2-4830-4776-8D89-468FD05E1DF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EA31415D-78A1-4600-B6F4-19F7F01B30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AB4342-ED09-4992-A449-75AA8C4532AE}" type="datetimeFigureOut">
              <a:rPr lang="nl-NL" smtClean="0"/>
              <a:t>1-2-2021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190A8E73-1C9D-498C-8FC8-17A22EECBE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CC6BB31C-7E9E-4D47-9CAD-2CDBEE55CA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FC8355-3AE6-4EEE-9EAC-4AC682BDBE32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3644606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8FEB5A3-94C8-41DF-AD44-7EF11AA66B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DD039275-BD00-4DE8-A773-EAB1E300292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A80544EC-B378-4369-9B69-2226A92F71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AB4342-ED09-4992-A449-75AA8C4532AE}" type="datetimeFigureOut">
              <a:rPr lang="nl-NL" smtClean="0"/>
              <a:t>1-2-2021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C921CF63-1E70-49EC-BCD3-A81A329812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B32115FE-ECE8-49DE-B130-C3D6263155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FC8355-3AE6-4EEE-9EAC-4AC682BDBE32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8645137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1B10412-C8A7-4E6D-B81D-7B87588BA9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2C1247C3-B9FC-4758-A12A-BD7A293E70A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7ABB78AD-E891-4A0C-A56F-26C3C1B6F9E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50F0A054-1B67-464C-9D9F-573F7556BB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AB4342-ED09-4992-A449-75AA8C4532AE}" type="datetimeFigureOut">
              <a:rPr lang="nl-NL" smtClean="0"/>
              <a:t>1-2-2021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4C691688-2C34-48AE-A99F-7D42A9AD5D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CCB33A78-3ED3-4F3C-B9F5-C4D538CAF2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FC8355-3AE6-4EEE-9EAC-4AC682BDBE32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7245489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068FDF5-ABAF-4567-AA5F-77997BD641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51997DF6-6A6B-4281-A3BD-3DB6ED5A2C9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ACE69F31-727B-444E-BDA8-AFDCA64FEDE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tekst 4">
            <a:extLst>
              <a:ext uri="{FF2B5EF4-FFF2-40B4-BE49-F238E27FC236}">
                <a16:creationId xmlns:a16="http://schemas.microsoft.com/office/drawing/2014/main" id="{5DE27459-800A-4FC7-BDA9-B96B41724A3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CF2E6938-EEE8-4DA1-8A8A-7ED30CEBDC2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7" name="Tijdelijke aanduiding voor datum 6">
            <a:extLst>
              <a:ext uri="{FF2B5EF4-FFF2-40B4-BE49-F238E27FC236}">
                <a16:creationId xmlns:a16="http://schemas.microsoft.com/office/drawing/2014/main" id="{7A1A7403-02E4-4A94-9162-2A804F0EE5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AB4342-ED09-4992-A449-75AA8C4532AE}" type="datetimeFigureOut">
              <a:rPr lang="nl-NL" smtClean="0"/>
              <a:t>1-2-2021</a:t>
            </a:fld>
            <a:endParaRPr lang="nl-NL"/>
          </a:p>
        </p:txBody>
      </p:sp>
      <p:sp>
        <p:nvSpPr>
          <p:cNvPr id="8" name="Tijdelijke aanduiding voor voettekst 7">
            <a:extLst>
              <a:ext uri="{FF2B5EF4-FFF2-40B4-BE49-F238E27FC236}">
                <a16:creationId xmlns:a16="http://schemas.microsoft.com/office/drawing/2014/main" id="{8E3E9DB6-C042-44A4-8936-3D5A4B6AC7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dianummer 8">
            <a:extLst>
              <a:ext uri="{FF2B5EF4-FFF2-40B4-BE49-F238E27FC236}">
                <a16:creationId xmlns:a16="http://schemas.microsoft.com/office/drawing/2014/main" id="{FEF0B4FF-8C40-4671-B9BC-128F766B83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FC8355-3AE6-4EEE-9EAC-4AC682BDBE32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5220304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C827498-FF86-4604-AC8E-38C8B38E86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datum 2">
            <a:extLst>
              <a:ext uri="{FF2B5EF4-FFF2-40B4-BE49-F238E27FC236}">
                <a16:creationId xmlns:a16="http://schemas.microsoft.com/office/drawing/2014/main" id="{2517EF21-10FE-47BC-999F-FEF5402ECF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AB4342-ED09-4992-A449-75AA8C4532AE}" type="datetimeFigureOut">
              <a:rPr lang="nl-NL" smtClean="0"/>
              <a:t>1-2-2021</a:t>
            </a:fld>
            <a:endParaRPr lang="nl-NL"/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64A3308E-B6F3-4D5D-BED2-145E4DE0B4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CB05F3C7-8C18-4C39-B7F5-8BD65D8052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FC8355-3AE6-4EEE-9EAC-4AC682BDBE32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2818211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>
            <a:extLst>
              <a:ext uri="{FF2B5EF4-FFF2-40B4-BE49-F238E27FC236}">
                <a16:creationId xmlns:a16="http://schemas.microsoft.com/office/drawing/2014/main" id="{820B35D3-683D-4033-A5BD-00C19859AE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AB4342-ED09-4992-A449-75AA8C4532AE}" type="datetimeFigureOut">
              <a:rPr lang="nl-NL" smtClean="0"/>
              <a:t>1-2-2021</a:t>
            </a:fld>
            <a:endParaRPr lang="nl-NL"/>
          </a:p>
        </p:txBody>
      </p:sp>
      <p:sp>
        <p:nvSpPr>
          <p:cNvPr id="3" name="Tijdelijke aanduiding voor voettekst 2">
            <a:extLst>
              <a:ext uri="{FF2B5EF4-FFF2-40B4-BE49-F238E27FC236}">
                <a16:creationId xmlns:a16="http://schemas.microsoft.com/office/drawing/2014/main" id="{68B9CBF6-6351-436B-9FBF-5115FB3559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366B016A-1FE7-4DDF-AC35-5AA5014BCF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FC8355-3AE6-4EEE-9EAC-4AC682BDBE32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179796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FB59297-8F3B-4CC3-892D-4CBE1CA7CD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61D1DF4F-CDD9-423B-A4A1-EF76D035872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BF1BAC71-EA84-4E64-BBE0-5160C56800F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0DB157FB-5718-4924-8F1A-5C2A2FB942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AB4342-ED09-4992-A449-75AA8C4532AE}" type="datetimeFigureOut">
              <a:rPr lang="nl-NL" smtClean="0"/>
              <a:t>1-2-2021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82BB7542-885B-4E34-B7D5-A6C707B9FB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68D77414-15F4-47A9-8697-2A838156D3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FC8355-3AE6-4EEE-9EAC-4AC682BDBE32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11751943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1524BC8-6F2D-40B3-B84B-C8546334E5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afbeelding 2">
            <a:extLst>
              <a:ext uri="{FF2B5EF4-FFF2-40B4-BE49-F238E27FC236}">
                <a16:creationId xmlns:a16="http://schemas.microsoft.com/office/drawing/2014/main" id="{BD81507B-3A21-4BA8-BF99-27A7A3C69C6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02D29957-B2EC-449E-97B7-1D1DA41D9F4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6ED4622B-CD65-4832-B32B-08CA30357B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AB4342-ED09-4992-A449-75AA8C4532AE}" type="datetimeFigureOut">
              <a:rPr lang="nl-NL" smtClean="0"/>
              <a:t>1-2-2021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2693FCD0-9DDF-46B4-A085-31581BC459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E8BC3E5D-BF27-49B4-AB56-1A3CC0AE6C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FC8355-3AE6-4EEE-9EAC-4AC682BDBE32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0665917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>
            <a:extLst>
              <a:ext uri="{FF2B5EF4-FFF2-40B4-BE49-F238E27FC236}">
                <a16:creationId xmlns:a16="http://schemas.microsoft.com/office/drawing/2014/main" id="{6EA9CAFD-3A41-4D2C-9F94-04224DD6EF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9FF0FE26-4B0F-40E1-8E29-5D518B5F99A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CB2CE8CD-49A0-459C-BC9A-B5B03815BD9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AB4342-ED09-4992-A449-75AA8C4532AE}" type="datetimeFigureOut">
              <a:rPr lang="nl-NL" smtClean="0"/>
              <a:t>1-2-2021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4CE360E4-5F93-4540-9ED0-52EAF2A4CFC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9DCE083E-A31C-48E4-AB9B-CC9A84780B6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AFC8355-3AE6-4EEE-9EAC-4AC682BDBE32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2029612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3">
            <a:extLst>
              <a:ext uri="{FF2B5EF4-FFF2-40B4-BE49-F238E27FC236}">
                <a16:creationId xmlns:a16="http://schemas.microsoft.com/office/drawing/2014/main" id="{E6F54912-40D4-40CE-9802-D8D43FAD024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28600"/>
            <a:ext cx="13272358" cy="6629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425835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22">
            <a:extLst>
              <a:ext uri="{FF2B5EF4-FFF2-40B4-BE49-F238E27FC236}">
                <a16:creationId xmlns:a16="http://schemas.microsoft.com/office/drawing/2014/main" id="{F56F5174-31D9-4DBB-AAB7-A1FD7BDB13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5614875" cy="6858000"/>
          </a:xfrm>
          <a:prstGeom prst="rect">
            <a:avLst/>
          </a:prstGeom>
          <a:gradFill>
            <a:gsLst>
              <a:gs pos="0">
                <a:schemeClr val="accent1">
                  <a:lumMod val="100000"/>
                  <a:alpha val="82000"/>
                </a:schemeClr>
              </a:gs>
              <a:gs pos="25000">
                <a:schemeClr val="accent1">
                  <a:alpha val="60000"/>
                </a:schemeClr>
              </a:gs>
              <a:gs pos="94000">
                <a:schemeClr val="bg2">
                  <a:lumMod val="75000"/>
                </a:schemeClr>
              </a:gs>
              <a:gs pos="100000">
                <a:schemeClr val="bg2">
                  <a:lumMod val="75000"/>
                </a:schemeClr>
              </a:gs>
            </a:gsLst>
            <a:lin ang="4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AE113210-7872-481A-ADE6-3A05CCAF5EB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7" name="Freeform 62">
            <a:extLst>
              <a:ext uri="{FF2B5EF4-FFF2-40B4-BE49-F238E27FC236}">
                <a16:creationId xmlns:a16="http://schemas.microsoft.com/office/drawing/2014/main" id="{F9A95BEE-6BB1-4A28-A8E6-A34B2E42EF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738619"/>
            <a:ext cx="5000438" cy="5400962"/>
          </a:xfrm>
          <a:custGeom>
            <a:avLst/>
            <a:gdLst>
              <a:gd name="connsiteX0" fmla="*/ 2299956 w 5000438"/>
              <a:gd name="connsiteY0" fmla="*/ 0 h 5400962"/>
              <a:gd name="connsiteX1" fmla="*/ 5000438 w 5000438"/>
              <a:gd name="connsiteY1" fmla="*/ 2700481 h 5400962"/>
              <a:gd name="connsiteX2" fmla="*/ 2299956 w 5000438"/>
              <a:gd name="connsiteY2" fmla="*/ 5400962 h 5400962"/>
              <a:gd name="connsiteX3" fmla="*/ 60675 w 5000438"/>
              <a:gd name="connsiteY3" fmla="*/ 4210346 h 5400962"/>
              <a:gd name="connsiteX4" fmla="*/ 0 w 5000438"/>
              <a:gd name="connsiteY4" fmla="*/ 4110472 h 5400962"/>
              <a:gd name="connsiteX5" fmla="*/ 0 w 5000438"/>
              <a:gd name="connsiteY5" fmla="*/ 1290491 h 5400962"/>
              <a:gd name="connsiteX6" fmla="*/ 60675 w 5000438"/>
              <a:gd name="connsiteY6" fmla="*/ 1190617 h 5400962"/>
              <a:gd name="connsiteX7" fmla="*/ 2299956 w 5000438"/>
              <a:gd name="connsiteY7" fmla="*/ 0 h 54009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000438" h="5400962">
                <a:moveTo>
                  <a:pt x="2299956" y="0"/>
                </a:moveTo>
                <a:cubicBezTo>
                  <a:pt x="3791390" y="0"/>
                  <a:pt x="5000438" y="1209047"/>
                  <a:pt x="5000438" y="2700481"/>
                </a:cubicBezTo>
                <a:cubicBezTo>
                  <a:pt x="5000438" y="4191915"/>
                  <a:pt x="3791390" y="5400962"/>
                  <a:pt x="2299956" y="5400962"/>
                </a:cubicBezTo>
                <a:cubicBezTo>
                  <a:pt x="1367810" y="5400962"/>
                  <a:pt x="545971" y="4928678"/>
                  <a:pt x="60675" y="4210346"/>
                </a:cubicBezTo>
                <a:lnTo>
                  <a:pt x="0" y="4110472"/>
                </a:lnTo>
                <a:lnTo>
                  <a:pt x="0" y="1290491"/>
                </a:lnTo>
                <a:lnTo>
                  <a:pt x="60675" y="1190617"/>
                </a:lnTo>
                <a:cubicBezTo>
                  <a:pt x="545971" y="472284"/>
                  <a:pt x="1367810" y="0"/>
                  <a:pt x="2299956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4072910F-E616-4A81-8527-232300CA3B98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alphaModFix/>
            <a:extLst/>
          </a:blip>
          <a:srcRect l="3326" t="9170" r="11641"/>
          <a:stretch/>
        </p:blipFill>
        <p:spPr>
          <a:xfrm>
            <a:off x="20" y="1371599"/>
            <a:ext cx="4838021" cy="4599369"/>
          </a:xfrm>
          <a:custGeom>
            <a:avLst/>
            <a:gdLst/>
            <a:ahLst/>
            <a:cxnLst/>
            <a:rect l="l" t="t" r="r" b="b"/>
            <a:pathLst>
              <a:path w="4838041" h="5063738">
                <a:moveTo>
                  <a:pt x="2306172" y="0"/>
                </a:moveTo>
                <a:cubicBezTo>
                  <a:pt x="3704485" y="0"/>
                  <a:pt x="4838041" y="1133556"/>
                  <a:pt x="4838041" y="2531869"/>
                </a:cubicBezTo>
                <a:cubicBezTo>
                  <a:pt x="4838041" y="3930182"/>
                  <a:pt x="3704485" y="5063738"/>
                  <a:pt x="2306172" y="5063738"/>
                </a:cubicBezTo>
                <a:cubicBezTo>
                  <a:pt x="1344832" y="5063738"/>
                  <a:pt x="508631" y="4527956"/>
                  <a:pt x="79886" y="3738709"/>
                </a:cubicBezTo>
                <a:lnTo>
                  <a:pt x="0" y="3572876"/>
                </a:lnTo>
                <a:lnTo>
                  <a:pt x="0" y="1490863"/>
                </a:lnTo>
                <a:lnTo>
                  <a:pt x="79886" y="1325030"/>
                </a:lnTo>
                <a:cubicBezTo>
                  <a:pt x="508631" y="535783"/>
                  <a:pt x="1344832" y="0"/>
                  <a:pt x="2306172" y="0"/>
                </a:cubicBezTo>
                <a:close/>
              </a:path>
            </a:pathLst>
          </a:custGeom>
          <a:effectLst>
            <a:softEdge rad="0"/>
          </a:effectLst>
        </p:spPr>
      </p:pic>
      <p:sp>
        <p:nvSpPr>
          <p:cNvPr id="2" name="Rechthoek 1">
            <a:extLst>
              <a:ext uri="{FF2B5EF4-FFF2-40B4-BE49-F238E27FC236}">
                <a16:creationId xmlns:a16="http://schemas.microsoft.com/office/drawing/2014/main" id="{C3763C4A-7D2E-4E5D-915D-9356085A5B9F}"/>
              </a:ext>
            </a:extLst>
          </p:cNvPr>
          <p:cNvSpPr/>
          <p:nvPr/>
        </p:nvSpPr>
        <p:spPr>
          <a:xfrm>
            <a:off x="5456903" y="1371599"/>
            <a:ext cx="6735077" cy="363928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endParaRPr lang="en-US" sz="2400" dirty="0">
              <a:solidFill>
                <a:schemeClr val="accent1">
                  <a:lumMod val="75000"/>
                </a:schemeClr>
              </a:solidFill>
              <a:latin typeface="Adobe Heiti Std R" panose="020B0400000000000000" pitchFamily="34" charset="-128"/>
              <a:ea typeface="Adobe Heiti Std R" panose="020B0400000000000000" pitchFamily="34" charset="-128"/>
            </a:endParaRPr>
          </a:p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2400" dirty="0">
                <a:solidFill>
                  <a:schemeClr val="accent1">
                    <a:lumMod val="75000"/>
                  </a:schemeClr>
                </a:solidFill>
                <a:latin typeface="Adobe Heiti Std R" panose="020B0400000000000000" pitchFamily="34" charset="-128"/>
                <a:ea typeface="Adobe Heiti Std R" panose="020B0400000000000000" pitchFamily="34" charset="-128"/>
              </a:rPr>
              <a:t>Je </a:t>
            </a:r>
            <a:r>
              <a:rPr lang="en-US" sz="2400" dirty="0" err="1">
                <a:solidFill>
                  <a:schemeClr val="accent1">
                    <a:lumMod val="75000"/>
                  </a:schemeClr>
                </a:solidFill>
                <a:latin typeface="Adobe Heiti Std R" panose="020B0400000000000000" pitchFamily="34" charset="-128"/>
                <a:ea typeface="Adobe Heiti Std R" panose="020B0400000000000000" pitchFamily="34" charset="-128"/>
              </a:rPr>
              <a:t>hebt</a:t>
            </a:r>
            <a:r>
              <a:rPr lang="en-US" sz="2400" dirty="0">
                <a:solidFill>
                  <a:schemeClr val="accent1">
                    <a:lumMod val="75000"/>
                  </a:schemeClr>
                </a:solidFill>
                <a:latin typeface="Adobe Heiti Std R" panose="020B0400000000000000" pitchFamily="34" charset="-128"/>
                <a:ea typeface="Adobe Heiti Std R" panose="020B0400000000000000" pitchFamily="34" charset="-128"/>
              </a:rPr>
              <a:t> </a:t>
            </a:r>
            <a:r>
              <a:rPr lang="en-US" sz="2400" dirty="0" err="1">
                <a:solidFill>
                  <a:schemeClr val="accent1">
                    <a:lumMod val="75000"/>
                  </a:schemeClr>
                </a:solidFill>
                <a:latin typeface="Adobe Heiti Std R" panose="020B0400000000000000" pitchFamily="34" charset="-128"/>
                <a:ea typeface="Adobe Heiti Std R" panose="020B0400000000000000" pitchFamily="34" charset="-128"/>
              </a:rPr>
              <a:t>een</a:t>
            </a:r>
            <a:r>
              <a:rPr lang="en-US" sz="2400" dirty="0">
                <a:solidFill>
                  <a:schemeClr val="accent1">
                    <a:lumMod val="75000"/>
                  </a:schemeClr>
                </a:solidFill>
                <a:latin typeface="Adobe Heiti Std R" panose="020B0400000000000000" pitchFamily="34" charset="-128"/>
                <a:ea typeface="Adobe Heiti Std R" panose="020B0400000000000000" pitchFamily="34" charset="-128"/>
              </a:rPr>
              <a:t> </a:t>
            </a:r>
            <a:r>
              <a:rPr lang="en-US" sz="2400" dirty="0" err="1">
                <a:solidFill>
                  <a:schemeClr val="accent1">
                    <a:lumMod val="75000"/>
                  </a:schemeClr>
                </a:solidFill>
                <a:latin typeface="Adobe Heiti Std R" panose="020B0400000000000000" pitchFamily="34" charset="-128"/>
                <a:ea typeface="Adobe Heiti Std R" panose="020B0400000000000000" pitchFamily="34" charset="-128"/>
              </a:rPr>
              <a:t>aantal</a:t>
            </a:r>
            <a:r>
              <a:rPr lang="en-US" sz="2400" dirty="0">
                <a:solidFill>
                  <a:schemeClr val="accent1">
                    <a:lumMod val="75000"/>
                  </a:schemeClr>
                </a:solidFill>
                <a:latin typeface="Adobe Heiti Std R" panose="020B0400000000000000" pitchFamily="34" charset="-128"/>
                <a:ea typeface="Adobe Heiti Std R" panose="020B0400000000000000" pitchFamily="34" charset="-128"/>
              </a:rPr>
              <a:t> </a:t>
            </a:r>
            <a:r>
              <a:rPr lang="en-US" sz="2400" dirty="0" err="1">
                <a:solidFill>
                  <a:schemeClr val="accent1">
                    <a:lumMod val="75000"/>
                  </a:schemeClr>
                </a:solidFill>
                <a:latin typeface="Adobe Heiti Std R" panose="020B0400000000000000" pitchFamily="34" charset="-128"/>
                <a:ea typeface="Adobe Heiti Std R" panose="020B0400000000000000" pitchFamily="34" charset="-128"/>
              </a:rPr>
              <a:t>kaartjes</a:t>
            </a:r>
            <a:r>
              <a:rPr lang="en-US" sz="2400" dirty="0">
                <a:solidFill>
                  <a:schemeClr val="accent1">
                    <a:lumMod val="75000"/>
                  </a:schemeClr>
                </a:solidFill>
                <a:latin typeface="Adobe Heiti Std R" panose="020B0400000000000000" pitchFamily="34" charset="-128"/>
                <a:ea typeface="Adobe Heiti Std R" panose="020B0400000000000000" pitchFamily="34" charset="-128"/>
              </a:rPr>
              <a:t> </a:t>
            </a:r>
            <a:r>
              <a:rPr lang="en-US" sz="2400" dirty="0" err="1">
                <a:solidFill>
                  <a:schemeClr val="accent1">
                    <a:lumMod val="75000"/>
                  </a:schemeClr>
                </a:solidFill>
                <a:latin typeface="Adobe Heiti Std R" panose="020B0400000000000000" pitchFamily="34" charset="-128"/>
                <a:ea typeface="Adobe Heiti Std R" panose="020B0400000000000000" pitchFamily="34" charset="-128"/>
              </a:rPr>
              <a:t>gekregen</a:t>
            </a:r>
            <a:r>
              <a:rPr lang="en-US" sz="2400" dirty="0">
                <a:solidFill>
                  <a:schemeClr val="accent1">
                    <a:lumMod val="75000"/>
                  </a:schemeClr>
                </a:solidFill>
                <a:latin typeface="Adobe Heiti Std R" panose="020B0400000000000000" pitchFamily="34" charset="-128"/>
                <a:ea typeface="Adobe Heiti Std R" panose="020B0400000000000000" pitchFamily="34" charset="-128"/>
              </a:rPr>
              <a:t> van je </a:t>
            </a:r>
            <a:r>
              <a:rPr lang="en-US" sz="2400" dirty="0" err="1">
                <a:solidFill>
                  <a:schemeClr val="accent1">
                    <a:lumMod val="75000"/>
                  </a:schemeClr>
                </a:solidFill>
                <a:latin typeface="Adobe Heiti Std R" panose="020B0400000000000000" pitchFamily="34" charset="-128"/>
                <a:ea typeface="Adobe Heiti Std R" panose="020B0400000000000000" pitchFamily="34" charset="-128"/>
              </a:rPr>
              <a:t>klasgenoten</a:t>
            </a:r>
            <a:r>
              <a:rPr lang="en-US" sz="2400" dirty="0">
                <a:solidFill>
                  <a:schemeClr val="accent1">
                    <a:lumMod val="75000"/>
                  </a:schemeClr>
                </a:solidFill>
                <a:latin typeface="Adobe Heiti Std R" panose="020B0400000000000000" pitchFamily="34" charset="-128"/>
                <a:ea typeface="Adobe Heiti Std R" panose="020B0400000000000000" pitchFamily="34" charset="-128"/>
              </a:rPr>
              <a:t> </a:t>
            </a:r>
            <a:r>
              <a:rPr lang="en-US" sz="2400" dirty="0" err="1">
                <a:solidFill>
                  <a:schemeClr val="accent1">
                    <a:lumMod val="75000"/>
                  </a:schemeClr>
                </a:solidFill>
                <a:latin typeface="Adobe Heiti Std R" panose="020B0400000000000000" pitchFamily="34" charset="-128"/>
                <a:ea typeface="Adobe Heiti Std R" panose="020B0400000000000000" pitchFamily="34" charset="-128"/>
              </a:rPr>
              <a:t>en</a:t>
            </a:r>
            <a:r>
              <a:rPr lang="en-US" sz="2400" dirty="0">
                <a:solidFill>
                  <a:schemeClr val="accent1">
                    <a:lumMod val="75000"/>
                  </a:schemeClr>
                </a:solidFill>
                <a:latin typeface="Adobe Heiti Std R" panose="020B0400000000000000" pitchFamily="34" charset="-128"/>
                <a:ea typeface="Adobe Heiti Std R" panose="020B0400000000000000" pitchFamily="34" charset="-128"/>
              </a:rPr>
              <a:t> </a:t>
            </a:r>
            <a:r>
              <a:rPr lang="en-US" sz="2400" dirty="0" err="1">
                <a:solidFill>
                  <a:schemeClr val="accent1">
                    <a:lumMod val="75000"/>
                  </a:schemeClr>
                </a:solidFill>
                <a:latin typeface="Adobe Heiti Std R" panose="020B0400000000000000" pitchFamily="34" charset="-128"/>
                <a:ea typeface="Adobe Heiti Std R" panose="020B0400000000000000" pitchFamily="34" charset="-128"/>
              </a:rPr>
              <a:t>er</a:t>
            </a:r>
            <a:r>
              <a:rPr lang="en-US" sz="2400" dirty="0">
                <a:solidFill>
                  <a:schemeClr val="accent1">
                    <a:lumMod val="75000"/>
                  </a:schemeClr>
                </a:solidFill>
                <a:latin typeface="Adobe Heiti Std R" panose="020B0400000000000000" pitchFamily="34" charset="-128"/>
                <a:ea typeface="Adobe Heiti Std R" panose="020B0400000000000000" pitchFamily="34" charset="-128"/>
              </a:rPr>
              <a:t> is je </a:t>
            </a:r>
            <a:r>
              <a:rPr lang="en-US" sz="2400" dirty="0" err="1">
                <a:solidFill>
                  <a:schemeClr val="accent1">
                    <a:lumMod val="75000"/>
                  </a:schemeClr>
                </a:solidFill>
                <a:latin typeface="Adobe Heiti Std R" panose="020B0400000000000000" pitchFamily="34" charset="-128"/>
                <a:ea typeface="Adobe Heiti Std R" panose="020B0400000000000000" pitchFamily="34" charset="-128"/>
              </a:rPr>
              <a:t>verteld</a:t>
            </a:r>
            <a:r>
              <a:rPr lang="en-US" sz="2400" dirty="0">
                <a:solidFill>
                  <a:schemeClr val="accent1">
                    <a:lumMod val="75000"/>
                  </a:schemeClr>
                </a:solidFill>
                <a:latin typeface="Adobe Heiti Std R" panose="020B0400000000000000" pitchFamily="34" charset="-128"/>
                <a:ea typeface="Adobe Heiti Std R" panose="020B0400000000000000" pitchFamily="34" charset="-128"/>
              </a:rPr>
              <a:t> </a:t>
            </a:r>
            <a:r>
              <a:rPr lang="en-US" sz="2400" dirty="0" err="1">
                <a:solidFill>
                  <a:schemeClr val="accent1">
                    <a:lumMod val="75000"/>
                  </a:schemeClr>
                </a:solidFill>
                <a:latin typeface="Adobe Heiti Std R" panose="020B0400000000000000" pitchFamily="34" charset="-128"/>
                <a:ea typeface="Adobe Heiti Std R" panose="020B0400000000000000" pitchFamily="34" charset="-128"/>
              </a:rPr>
              <a:t>waarom</a:t>
            </a:r>
            <a:r>
              <a:rPr lang="en-US" sz="2400" dirty="0">
                <a:solidFill>
                  <a:schemeClr val="accent1">
                    <a:lumMod val="75000"/>
                  </a:schemeClr>
                </a:solidFill>
                <a:latin typeface="Adobe Heiti Std R" panose="020B0400000000000000" pitchFamily="34" charset="-128"/>
                <a:ea typeface="Adobe Heiti Std R" panose="020B0400000000000000" pitchFamily="34" charset="-128"/>
              </a:rPr>
              <a:t> </a:t>
            </a:r>
            <a:r>
              <a:rPr lang="en-US" sz="2400" dirty="0" err="1">
                <a:solidFill>
                  <a:schemeClr val="accent1">
                    <a:lumMod val="75000"/>
                  </a:schemeClr>
                </a:solidFill>
                <a:latin typeface="Adobe Heiti Std R" panose="020B0400000000000000" pitchFamily="34" charset="-128"/>
                <a:ea typeface="Adobe Heiti Std R" panose="020B0400000000000000" pitchFamily="34" charset="-128"/>
              </a:rPr>
              <a:t>jij</a:t>
            </a:r>
            <a:r>
              <a:rPr lang="en-US" sz="2400" dirty="0">
                <a:solidFill>
                  <a:schemeClr val="accent1">
                    <a:lumMod val="75000"/>
                  </a:schemeClr>
                </a:solidFill>
                <a:latin typeface="Adobe Heiti Std R" panose="020B0400000000000000" pitchFamily="34" charset="-128"/>
                <a:ea typeface="Adobe Heiti Std R" panose="020B0400000000000000" pitchFamily="34" charset="-128"/>
              </a:rPr>
              <a:t> </a:t>
            </a:r>
            <a:r>
              <a:rPr lang="en-US" sz="2400" dirty="0" err="1">
                <a:solidFill>
                  <a:schemeClr val="accent1">
                    <a:lumMod val="75000"/>
                  </a:schemeClr>
                </a:solidFill>
                <a:latin typeface="Adobe Heiti Std R" panose="020B0400000000000000" pitchFamily="34" charset="-128"/>
                <a:ea typeface="Adobe Heiti Std R" panose="020B0400000000000000" pitchFamily="34" charset="-128"/>
              </a:rPr>
              <a:t>deze</a:t>
            </a:r>
            <a:r>
              <a:rPr lang="en-US" sz="2400" dirty="0">
                <a:solidFill>
                  <a:schemeClr val="accent1">
                    <a:lumMod val="75000"/>
                  </a:schemeClr>
                </a:solidFill>
                <a:latin typeface="Adobe Heiti Std R" panose="020B0400000000000000" pitchFamily="34" charset="-128"/>
                <a:ea typeface="Adobe Heiti Std R" panose="020B0400000000000000" pitchFamily="34" charset="-128"/>
              </a:rPr>
              <a:t> </a:t>
            </a:r>
            <a:r>
              <a:rPr lang="en-US" sz="2400" dirty="0" err="1">
                <a:solidFill>
                  <a:schemeClr val="accent1">
                    <a:lumMod val="75000"/>
                  </a:schemeClr>
                </a:solidFill>
                <a:latin typeface="Adobe Heiti Std R" panose="020B0400000000000000" pitchFamily="34" charset="-128"/>
                <a:ea typeface="Adobe Heiti Std R" panose="020B0400000000000000" pitchFamily="34" charset="-128"/>
              </a:rPr>
              <a:t>hebt</a:t>
            </a:r>
            <a:r>
              <a:rPr lang="en-US" sz="2400" dirty="0">
                <a:solidFill>
                  <a:schemeClr val="accent1">
                    <a:lumMod val="75000"/>
                  </a:schemeClr>
                </a:solidFill>
                <a:latin typeface="Adobe Heiti Std R" panose="020B0400000000000000" pitchFamily="34" charset="-128"/>
                <a:ea typeface="Adobe Heiti Std R" panose="020B0400000000000000" pitchFamily="34" charset="-128"/>
              </a:rPr>
              <a:t> </a:t>
            </a:r>
            <a:r>
              <a:rPr lang="en-US" sz="2400" dirty="0" err="1">
                <a:solidFill>
                  <a:schemeClr val="accent1">
                    <a:lumMod val="75000"/>
                  </a:schemeClr>
                </a:solidFill>
                <a:latin typeface="Adobe Heiti Std R" panose="020B0400000000000000" pitchFamily="34" charset="-128"/>
                <a:ea typeface="Adobe Heiti Std R" panose="020B0400000000000000" pitchFamily="34" charset="-128"/>
              </a:rPr>
              <a:t>gekregen</a:t>
            </a:r>
            <a:r>
              <a:rPr lang="en-US" sz="2400" dirty="0">
                <a:solidFill>
                  <a:schemeClr val="accent1">
                    <a:lumMod val="75000"/>
                  </a:schemeClr>
                </a:solidFill>
                <a:latin typeface="Adobe Heiti Std R" panose="020B0400000000000000" pitchFamily="34" charset="-128"/>
                <a:ea typeface="Adobe Heiti Std R" panose="020B0400000000000000" pitchFamily="34" charset="-128"/>
              </a:rPr>
              <a:t>. </a:t>
            </a:r>
            <a:r>
              <a:rPr lang="en-US" sz="2400" dirty="0" err="1">
                <a:solidFill>
                  <a:schemeClr val="accent1">
                    <a:lumMod val="75000"/>
                  </a:schemeClr>
                </a:solidFill>
                <a:latin typeface="Adobe Heiti Std R" panose="020B0400000000000000" pitchFamily="34" charset="-128"/>
                <a:ea typeface="Adobe Heiti Std R" panose="020B0400000000000000" pitchFamily="34" charset="-128"/>
              </a:rPr>
              <a:t>Kies</a:t>
            </a:r>
            <a:r>
              <a:rPr lang="en-US" sz="2400" dirty="0">
                <a:solidFill>
                  <a:schemeClr val="accent1">
                    <a:lumMod val="75000"/>
                  </a:schemeClr>
                </a:solidFill>
                <a:latin typeface="Adobe Heiti Std R" panose="020B0400000000000000" pitchFamily="34" charset="-128"/>
                <a:ea typeface="Adobe Heiti Std R" panose="020B0400000000000000" pitchFamily="34" charset="-128"/>
              </a:rPr>
              <a:t> nu </a:t>
            </a:r>
            <a:r>
              <a:rPr lang="en-US" sz="2400" dirty="0" err="1">
                <a:solidFill>
                  <a:schemeClr val="accent1">
                    <a:lumMod val="75000"/>
                  </a:schemeClr>
                </a:solidFill>
                <a:latin typeface="Adobe Heiti Std R" panose="020B0400000000000000" pitchFamily="34" charset="-128"/>
                <a:ea typeface="Adobe Heiti Std R" panose="020B0400000000000000" pitchFamily="34" charset="-128"/>
              </a:rPr>
              <a:t>drie</a:t>
            </a:r>
            <a:r>
              <a:rPr lang="en-US" sz="2400" dirty="0">
                <a:solidFill>
                  <a:schemeClr val="accent1">
                    <a:lumMod val="75000"/>
                  </a:schemeClr>
                </a:solidFill>
                <a:latin typeface="Adobe Heiti Std R" panose="020B0400000000000000" pitchFamily="34" charset="-128"/>
                <a:ea typeface="Adobe Heiti Std R" panose="020B0400000000000000" pitchFamily="34" charset="-128"/>
              </a:rPr>
              <a:t> </a:t>
            </a:r>
            <a:r>
              <a:rPr lang="en-US" sz="2400" dirty="0" err="1">
                <a:solidFill>
                  <a:schemeClr val="accent1">
                    <a:lumMod val="75000"/>
                  </a:schemeClr>
                </a:solidFill>
                <a:latin typeface="Adobe Heiti Std R" panose="020B0400000000000000" pitchFamily="34" charset="-128"/>
                <a:ea typeface="Adobe Heiti Std R" panose="020B0400000000000000" pitchFamily="34" charset="-128"/>
              </a:rPr>
              <a:t>kaartjes</a:t>
            </a:r>
            <a:r>
              <a:rPr lang="en-US" sz="2400" dirty="0">
                <a:solidFill>
                  <a:schemeClr val="accent1">
                    <a:lumMod val="75000"/>
                  </a:schemeClr>
                </a:solidFill>
                <a:latin typeface="Adobe Heiti Std R" panose="020B0400000000000000" pitchFamily="34" charset="-128"/>
                <a:ea typeface="Adobe Heiti Std R" panose="020B0400000000000000" pitchFamily="34" charset="-128"/>
              </a:rPr>
              <a:t> </a:t>
            </a:r>
            <a:r>
              <a:rPr lang="en-US" sz="2400" dirty="0" err="1">
                <a:solidFill>
                  <a:schemeClr val="accent1">
                    <a:lumMod val="75000"/>
                  </a:schemeClr>
                </a:solidFill>
                <a:latin typeface="Adobe Heiti Std R" panose="020B0400000000000000" pitchFamily="34" charset="-128"/>
                <a:ea typeface="Adobe Heiti Std R" panose="020B0400000000000000" pitchFamily="34" charset="-128"/>
              </a:rPr>
              <a:t>uit</a:t>
            </a:r>
            <a:r>
              <a:rPr lang="en-US" sz="2400" dirty="0">
                <a:solidFill>
                  <a:schemeClr val="accent1">
                    <a:lumMod val="75000"/>
                  </a:schemeClr>
                </a:solidFill>
                <a:latin typeface="Adobe Heiti Std R" panose="020B0400000000000000" pitchFamily="34" charset="-128"/>
                <a:ea typeface="Adobe Heiti Std R" panose="020B0400000000000000" pitchFamily="34" charset="-128"/>
              </a:rPr>
              <a:t> </a:t>
            </a:r>
            <a:r>
              <a:rPr lang="en-US" sz="2400" dirty="0" err="1">
                <a:solidFill>
                  <a:schemeClr val="accent1">
                    <a:lumMod val="75000"/>
                  </a:schemeClr>
                </a:solidFill>
                <a:latin typeface="Adobe Heiti Std R" panose="020B0400000000000000" pitchFamily="34" charset="-128"/>
                <a:ea typeface="Adobe Heiti Std R" panose="020B0400000000000000" pitchFamily="34" charset="-128"/>
              </a:rPr>
              <a:t>voor</a:t>
            </a:r>
            <a:r>
              <a:rPr lang="en-US" sz="2400" dirty="0">
                <a:solidFill>
                  <a:schemeClr val="accent1">
                    <a:lumMod val="75000"/>
                  </a:schemeClr>
                </a:solidFill>
                <a:latin typeface="Adobe Heiti Std R" panose="020B0400000000000000" pitchFamily="34" charset="-128"/>
                <a:ea typeface="Adobe Heiti Std R" panose="020B0400000000000000" pitchFamily="34" charset="-128"/>
              </a:rPr>
              <a:t> </a:t>
            </a:r>
            <a:r>
              <a:rPr lang="en-US" sz="2400" dirty="0" err="1">
                <a:solidFill>
                  <a:schemeClr val="accent1">
                    <a:lumMod val="75000"/>
                  </a:schemeClr>
                </a:solidFill>
                <a:latin typeface="Adobe Heiti Std R" panose="020B0400000000000000" pitchFamily="34" charset="-128"/>
                <a:ea typeface="Adobe Heiti Std R" panose="020B0400000000000000" pitchFamily="34" charset="-128"/>
              </a:rPr>
              <a:t>jezelf</a:t>
            </a:r>
            <a:r>
              <a:rPr lang="en-US" sz="2400" dirty="0">
                <a:solidFill>
                  <a:schemeClr val="accent1">
                    <a:lumMod val="75000"/>
                  </a:schemeClr>
                </a:solidFill>
                <a:latin typeface="Adobe Heiti Std R" panose="020B0400000000000000" pitchFamily="34" charset="-128"/>
                <a:ea typeface="Adobe Heiti Std R" panose="020B0400000000000000" pitchFamily="34" charset="-128"/>
              </a:rPr>
              <a:t> die </a:t>
            </a:r>
            <a:r>
              <a:rPr lang="en-US" sz="2400" dirty="0" err="1">
                <a:solidFill>
                  <a:schemeClr val="accent1">
                    <a:lumMod val="75000"/>
                  </a:schemeClr>
                </a:solidFill>
                <a:latin typeface="Adobe Heiti Std R" panose="020B0400000000000000" pitchFamily="34" charset="-128"/>
                <a:ea typeface="Adobe Heiti Std R" panose="020B0400000000000000" pitchFamily="34" charset="-128"/>
              </a:rPr>
              <a:t>jij</a:t>
            </a:r>
            <a:r>
              <a:rPr lang="en-US" sz="2400" dirty="0">
                <a:solidFill>
                  <a:schemeClr val="accent1">
                    <a:lumMod val="75000"/>
                  </a:schemeClr>
                </a:solidFill>
                <a:latin typeface="Adobe Heiti Std R" panose="020B0400000000000000" pitchFamily="34" charset="-128"/>
                <a:ea typeface="Adobe Heiti Std R" panose="020B0400000000000000" pitchFamily="34" charset="-128"/>
              </a:rPr>
              <a:t> het </a:t>
            </a:r>
            <a:r>
              <a:rPr lang="en-US" sz="2400" dirty="0" err="1">
                <a:solidFill>
                  <a:schemeClr val="accent1">
                    <a:lumMod val="75000"/>
                  </a:schemeClr>
                </a:solidFill>
                <a:latin typeface="Adobe Heiti Std R" panose="020B0400000000000000" pitchFamily="34" charset="-128"/>
                <a:ea typeface="Adobe Heiti Std R" panose="020B0400000000000000" pitchFamily="34" charset="-128"/>
              </a:rPr>
              <a:t>belangrijkste</a:t>
            </a:r>
            <a:r>
              <a:rPr lang="en-US" sz="2400" dirty="0">
                <a:solidFill>
                  <a:schemeClr val="accent1">
                    <a:lumMod val="75000"/>
                  </a:schemeClr>
                </a:solidFill>
                <a:latin typeface="Adobe Heiti Std R" panose="020B0400000000000000" pitchFamily="34" charset="-128"/>
                <a:ea typeface="Adobe Heiti Std R" panose="020B0400000000000000" pitchFamily="34" charset="-128"/>
              </a:rPr>
              <a:t> </a:t>
            </a:r>
            <a:r>
              <a:rPr lang="en-US" sz="2400" dirty="0" err="1">
                <a:solidFill>
                  <a:schemeClr val="accent1">
                    <a:lumMod val="75000"/>
                  </a:schemeClr>
                </a:solidFill>
                <a:latin typeface="Adobe Heiti Std R" panose="020B0400000000000000" pitchFamily="34" charset="-128"/>
                <a:ea typeface="Adobe Heiti Std R" panose="020B0400000000000000" pitchFamily="34" charset="-128"/>
              </a:rPr>
              <a:t>vindt</a:t>
            </a:r>
            <a:r>
              <a:rPr lang="en-US" sz="2400" dirty="0">
                <a:solidFill>
                  <a:schemeClr val="accent1">
                    <a:lumMod val="75000"/>
                  </a:schemeClr>
                </a:solidFill>
                <a:latin typeface="Adobe Heiti Std R" panose="020B0400000000000000" pitchFamily="34" charset="-128"/>
                <a:ea typeface="Adobe Heiti Std R" panose="020B0400000000000000" pitchFamily="34" charset="-128"/>
              </a:rPr>
              <a:t> </a:t>
            </a:r>
            <a:r>
              <a:rPr lang="en-US" sz="2400" dirty="0" err="1">
                <a:solidFill>
                  <a:schemeClr val="accent1">
                    <a:lumMod val="75000"/>
                  </a:schemeClr>
                </a:solidFill>
                <a:latin typeface="Adobe Heiti Std R" panose="020B0400000000000000" pitchFamily="34" charset="-128"/>
                <a:ea typeface="Adobe Heiti Std R" panose="020B0400000000000000" pitchFamily="34" charset="-128"/>
              </a:rPr>
              <a:t>en</a:t>
            </a:r>
            <a:r>
              <a:rPr lang="en-US" sz="2400" dirty="0">
                <a:solidFill>
                  <a:schemeClr val="accent1">
                    <a:lumMod val="75000"/>
                  </a:schemeClr>
                </a:solidFill>
                <a:latin typeface="Adobe Heiti Std R" panose="020B0400000000000000" pitchFamily="34" charset="-128"/>
                <a:ea typeface="Adobe Heiti Std R" panose="020B0400000000000000" pitchFamily="34" charset="-128"/>
              </a:rPr>
              <a:t> </a:t>
            </a:r>
            <a:r>
              <a:rPr lang="en-US" sz="2400" dirty="0" err="1">
                <a:solidFill>
                  <a:schemeClr val="accent1">
                    <a:lumMod val="75000"/>
                  </a:schemeClr>
                </a:solidFill>
                <a:latin typeface="Adobe Heiti Std R" panose="020B0400000000000000" pitchFamily="34" charset="-128"/>
                <a:ea typeface="Adobe Heiti Std R" panose="020B0400000000000000" pitchFamily="34" charset="-128"/>
              </a:rPr>
              <a:t>schrijf</a:t>
            </a:r>
            <a:r>
              <a:rPr lang="en-US" sz="2400" dirty="0">
                <a:solidFill>
                  <a:schemeClr val="accent1">
                    <a:lumMod val="75000"/>
                  </a:schemeClr>
                </a:solidFill>
                <a:latin typeface="Adobe Heiti Std R" panose="020B0400000000000000" pitchFamily="34" charset="-128"/>
                <a:ea typeface="Adobe Heiti Std R" panose="020B0400000000000000" pitchFamily="34" charset="-128"/>
              </a:rPr>
              <a:t> op:</a:t>
            </a:r>
          </a:p>
          <a:p>
            <a:pPr indent="-22860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400" dirty="0">
              <a:solidFill>
                <a:schemeClr val="accent1">
                  <a:lumMod val="75000"/>
                </a:schemeClr>
              </a:solidFill>
              <a:latin typeface="Adobe Heiti Std R" panose="020B0400000000000000" pitchFamily="34" charset="-128"/>
              <a:ea typeface="Adobe Heiti Std R" panose="020B0400000000000000" pitchFamily="34" charset="-128"/>
            </a:endParaRPr>
          </a:p>
          <a:p>
            <a:pPr indent="-22860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accent1">
                    <a:lumMod val="75000"/>
                  </a:schemeClr>
                </a:solidFill>
                <a:latin typeface="Adobe Heiti Std R" panose="020B0400000000000000" pitchFamily="34" charset="-128"/>
                <a:ea typeface="Adobe Heiti Std R" panose="020B0400000000000000" pitchFamily="34" charset="-128"/>
              </a:rPr>
              <a:t>De naam van de </a:t>
            </a:r>
            <a:r>
              <a:rPr lang="en-US" sz="2400" dirty="0" err="1">
                <a:solidFill>
                  <a:schemeClr val="accent1">
                    <a:lumMod val="75000"/>
                  </a:schemeClr>
                </a:solidFill>
                <a:latin typeface="Adobe Heiti Std R" panose="020B0400000000000000" pitchFamily="34" charset="-128"/>
                <a:ea typeface="Adobe Heiti Std R" panose="020B0400000000000000" pitchFamily="34" charset="-128"/>
              </a:rPr>
              <a:t>kwaliteit</a:t>
            </a:r>
            <a:r>
              <a:rPr lang="en-US" sz="2400" dirty="0">
                <a:solidFill>
                  <a:schemeClr val="accent1">
                    <a:lumMod val="75000"/>
                  </a:schemeClr>
                </a:solidFill>
                <a:latin typeface="Adobe Heiti Std R" panose="020B0400000000000000" pitchFamily="34" charset="-128"/>
                <a:ea typeface="Adobe Heiti Std R" panose="020B0400000000000000" pitchFamily="34" charset="-128"/>
              </a:rPr>
              <a:t>.</a:t>
            </a:r>
          </a:p>
          <a:p>
            <a:pPr indent="-22860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 dirty="0" err="1">
                <a:solidFill>
                  <a:schemeClr val="accent1">
                    <a:lumMod val="75000"/>
                  </a:schemeClr>
                </a:solidFill>
                <a:latin typeface="Adobe Heiti Std R" panose="020B0400000000000000" pitchFamily="34" charset="-128"/>
                <a:ea typeface="Adobe Heiti Std R" panose="020B0400000000000000" pitchFamily="34" charset="-128"/>
              </a:rPr>
              <a:t>Waarom</a:t>
            </a:r>
            <a:r>
              <a:rPr lang="en-US" sz="2400" dirty="0">
                <a:solidFill>
                  <a:schemeClr val="accent1">
                    <a:lumMod val="75000"/>
                  </a:schemeClr>
                </a:solidFill>
                <a:latin typeface="Adobe Heiti Std R" panose="020B0400000000000000" pitchFamily="34" charset="-128"/>
                <a:ea typeface="Adobe Heiti Std R" panose="020B0400000000000000" pitchFamily="34" charset="-128"/>
              </a:rPr>
              <a:t> past </a:t>
            </a:r>
            <a:r>
              <a:rPr lang="en-US" sz="2400" dirty="0" err="1">
                <a:solidFill>
                  <a:schemeClr val="accent1">
                    <a:lumMod val="75000"/>
                  </a:schemeClr>
                </a:solidFill>
                <a:latin typeface="Adobe Heiti Std R" panose="020B0400000000000000" pitchFamily="34" charset="-128"/>
                <a:ea typeface="Adobe Heiti Std R" panose="020B0400000000000000" pitchFamily="34" charset="-128"/>
              </a:rPr>
              <a:t>deze</a:t>
            </a:r>
            <a:r>
              <a:rPr lang="en-US" sz="2400" dirty="0">
                <a:solidFill>
                  <a:schemeClr val="accent1">
                    <a:lumMod val="75000"/>
                  </a:schemeClr>
                </a:solidFill>
                <a:latin typeface="Adobe Heiti Std R" panose="020B0400000000000000" pitchFamily="34" charset="-128"/>
                <a:ea typeface="Adobe Heiti Std R" panose="020B0400000000000000" pitchFamily="34" charset="-128"/>
              </a:rPr>
              <a:t> </a:t>
            </a:r>
            <a:r>
              <a:rPr lang="en-US" sz="2400" dirty="0" err="1">
                <a:solidFill>
                  <a:schemeClr val="accent1">
                    <a:lumMod val="75000"/>
                  </a:schemeClr>
                </a:solidFill>
                <a:latin typeface="Adobe Heiti Std R" panose="020B0400000000000000" pitchFamily="34" charset="-128"/>
                <a:ea typeface="Adobe Heiti Std R" panose="020B0400000000000000" pitchFamily="34" charset="-128"/>
              </a:rPr>
              <a:t>kwaliteit</a:t>
            </a:r>
            <a:r>
              <a:rPr lang="en-US" sz="2400" dirty="0">
                <a:solidFill>
                  <a:schemeClr val="accent1">
                    <a:lumMod val="75000"/>
                  </a:schemeClr>
                </a:solidFill>
                <a:latin typeface="Adobe Heiti Std R" panose="020B0400000000000000" pitchFamily="34" charset="-128"/>
                <a:ea typeface="Adobe Heiti Std R" panose="020B0400000000000000" pitchFamily="34" charset="-128"/>
              </a:rPr>
              <a:t>  </a:t>
            </a:r>
            <a:r>
              <a:rPr lang="en-US" sz="2400" dirty="0" err="1">
                <a:solidFill>
                  <a:schemeClr val="accent1">
                    <a:lumMod val="75000"/>
                  </a:schemeClr>
                </a:solidFill>
                <a:latin typeface="Adobe Heiti Std R" panose="020B0400000000000000" pitchFamily="34" charset="-128"/>
                <a:ea typeface="Adobe Heiti Std R" panose="020B0400000000000000" pitchFamily="34" charset="-128"/>
              </a:rPr>
              <a:t>bij</a:t>
            </a:r>
            <a:r>
              <a:rPr lang="en-US" sz="2400" dirty="0">
                <a:solidFill>
                  <a:schemeClr val="accent1">
                    <a:lumMod val="75000"/>
                  </a:schemeClr>
                </a:solidFill>
                <a:latin typeface="Adobe Heiti Std R" panose="020B0400000000000000" pitchFamily="34" charset="-128"/>
                <a:ea typeface="Adobe Heiti Std R" panose="020B0400000000000000" pitchFamily="34" charset="-128"/>
              </a:rPr>
              <a:t> </a:t>
            </a:r>
            <a:r>
              <a:rPr lang="en-US" sz="2400" dirty="0" err="1">
                <a:solidFill>
                  <a:schemeClr val="accent1">
                    <a:lumMod val="75000"/>
                  </a:schemeClr>
                </a:solidFill>
                <a:latin typeface="Adobe Heiti Std R" panose="020B0400000000000000" pitchFamily="34" charset="-128"/>
                <a:ea typeface="Adobe Heiti Std R" panose="020B0400000000000000" pitchFamily="34" charset="-128"/>
              </a:rPr>
              <a:t>mij</a:t>
            </a:r>
            <a:r>
              <a:rPr lang="en-US" sz="2400" dirty="0">
                <a:solidFill>
                  <a:schemeClr val="accent1">
                    <a:lumMod val="75000"/>
                  </a:schemeClr>
                </a:solidFill>
                <a:latin typeface="Adobe Heiti Std R" panose="020B0400000000000000" pitchFamily="34" charset="-128"/>
                <a:ea typeface="Adobe Heiti Std R" panose="020B0400000000000000" pitchFamily="34" charset="-128"/>
              </a:rPr>
              <a:t>?</a:t>
            </a:r>
          </a:p>
          <a:p>
            <a:pPr indent="-22860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 dirty="0" err="1">
                <a:solidFill>
                  <a:schemeClr val="accent1">
                    <a:lumMod val="75000"/>
                  </a:schemeClr>
                </a:solidFill>
                <a:latin typeface="Adobe Heiti Std R" panose="020B0400000000000000" pitchFamily="34" charset="-128"/>
                <a:ea typeface="Adobe Heiti Std R" panose="020B0400000000000000" pitchFamily="34" charset="-128"/>
              </a:rPr>
              <a:t>Geef</a:t>
            </a:r>
            <a:r>
              <a:rPr lang="en-US" sz="2400" dirty="0">
                <a:solidFill>
                  <a:schemeClr val="accent1">
                    <a:lumMod val="75000"/>
                  </a:schemeClr>
                </a:solidFill>
                <a:latin typeface="Adobe Heiti Std R" panose="020B0400000000000000" pitchFamily="34" charset="-128"/>
                <a:ea typeface="Adobe Heiti Std R" panose="020B0400000000000000" pitchFamily="34" charset="-128"/>
              </a:rPr>
              <a:t> </a:t>
            </a:r>
            <a:r>
              <a:rPr lang="en-US" sz="2400" dirty="0" err="1">
                <a:solidFill>
                  <a:schemeClr val="accent1">
                    <a:lumMod val="75000"/>
                  </a:schemeClr>
                </a:solidFill>
                <a:latin typeface="Adobe Heiti Std R" panose="020B0400000000000000" pitchFamily="34" charset="-128"/>
                <a:ea typeface="Adobe Heiti Std R" panose="020B0400000000000000" pitchFamily="34" charset="-128"/>
              </a:rPr>
              <a:t>een</a:t>
            </a:r>
            <a:r>
              <a:rPr lang="en-US" sz="2400" dirty="0">
                <a:solidFill>
                  <a:schemeClr val="accent1">
                    <a:lumMod val="75000"/>
                  </a:schemeClr>
                </a:solidFill>
                <a:latin typeface="Adobe Heiti Std R" panose="020B0400000000000000" pitchFamily="34" charset="-128"/>
                <a:ea typeface="Adobe Heiti Std R" panose="020B0400000000000000" pitchFamily="34" charset="-128"/>
              </a:rPr>
              <a:t> </a:t>
            </a:r>
            <a:r>
              <a:rPr lang="en-US" sz="2400" dirty="0" err="1">
                <a:solidFill>
                  <a:schemeClr val="accent1">
                    <a:lumMod val="75000"/>
                  </a:schemeClr>
                </a:solidFill>
                <a:latin typeface="Adobe Heiti Std R" panose="020B0400000000000000" pitchFamily="34" charset="-128"/>
                <a:ea typeface="Adobe Heiti Std R" panose="020B0400000000000000" pitchFamily="34" charset="-128"/>
              </a:rPr>
              <a:t>voorbeeld</a:t>
            </a:r>
            <a:r>
              <a:rPr lang="en-US" sz="2400" dirty="0">
                <a:solidFill>
                  <a:schemeClr val="accent1">
                    <a:lumMod val="75000"/>
                  </a:schemeClr>
                </a:solidFill>
                <a:latin typeface="Adobe Heiti Std R" panose="020B0400000000000000" pitchFamily="34" charset="-128"/>
                <a:ea typeface="Adobe Heiti Std R" panose="020B0400000000000000" pitchFamily="34" charset="-128"/>
              </a:rPr>
              <a:t> </a:t>
            </a:r>
            <a:r>
              <a:rPr lang="en-US" sz="2400" dirty="0" err="1">
                <a:solidFill>
                  <a:schemeClr val="accent1">
                    <a:lumMod val="75000"/>
                  </a:schemeClr>
                </a:solidFill>
                <a:latin typeface="Adobe Heiti Std R" panose="020B0400000000000000" pitchFamily="34" charset="-128"/>
                <a:ea typeface="Adobe Heiti Std R" panose="020B0400000000000000" pitchFamily="34" charset="-128"/>
              </a:rPr>
              <a:t>en</a:t>
            </a:r>
            <a:r>
              <a:rPr lang="en-US" sz="2400" dirty="0">
                <a:solidFill>
                  <a:schemeClr val="accent1">
                    <a:lumMod val="75000"/>
                  </a:schemeClr>
                </a:solidFill>
                <a:latin typeface="Adobe Heiti Std R" panose="020B0400000000000000" pitchFamily="34" charset="-128"/>
                <a:ea typeface="Adobe Heiti Std R" panose="020B0400000000000000" pitchFamily="34" charset="-128"/>
              </a:rPr>
              <a:t> </a:t>
            </a:r>
            <a:r>
              <a:rPr lang="en-US" sz="2400" dirty="0" err="1">
                <a:solidFill>
                  <a:schemeClr val="accent1">
                    <a:lumMod val="75000"/>
                  </a:schemeClr>
                </a:solidFill>
                <a:latin typeface="Adobe Heiti Std R" panose="020B0400000000000000" pitchFamily="34" charset="-128"/>
                <a:ea typeface="Adobe Heiti Std R" panose="020B0400000000000000" pitchFamily="34" charset="-128"/>
              </a:rPr>
              <a:t>schrijf</a:t>
            </a:r>
            <a:r>
              <a:rPr lang="en-US" sz="2400" dirty="0">
                <a:solidFill>
                  <a:schemeClr val="accent1">
                    <a:lumMod val="75000"/>
                  </a:schemeClr>
                </a:solidFill>
                <a:latin typeface="Adobe Heiti Std R" panose="020B0400000000000000" pitchFamily="34" charset="-128"/>
                <a:ea typeface="Adobe Heiti Std R" panose="020B0400000000000000" pitchFamily="34" charset="-128"/>
              </a:rPr>
              <a:t> </a:t>
            </a:r>
            <a:r>
              <a:rPr lang="en-US" sz="2400" dirty="0" err="1">
                <a:solidFill>
                  <a:schemeClr val="accent1">
                    <a:lumMod val="75000"/>
                  </a:schemeClr>
                </a:solidFill>
                <a:latin typeface="Adobe Heiti Std R" panose="020B0400000000000000" pitchFamily="34" charset="-128"/>
                <a:ea typeface="Adobe Heiti Std R" panose="020B0400000000000000" pitchFamily="34" charset="-128"/>
              </a:rPr>
              <a:t>dat</a:t>
            </a:r>
            <a:r>
              <a:rPr lang="en-US" sz="2400" dirty="0">
                <a:solidFill>
                  <a:schemeClr val="accent1">
                    <a:lumMod val="75000"/>
                  </a:schemeClr>
                </a:solidFill>
                <a:latin typeface="Adobe Heiti Std R" panose="020B0400000000000000" pitchFamily="34" charset="-128"/>
                <a:ea typeface="Adobe Heiti Std R" panose="020B0400000000000000" pitchFamily="34" charset="-128"/>
              </a:rPr>
              <a:t> op.</a:t>
            </a:r>
          </a:p>
          <a:p>
            <a:pPr marL="228600" indent="-22860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 dirty="0" err="1">
                <a:solidFill>
                  <a:schemeClr val="accent1">
                    <a:lumMod val="75000"/>
                  </a:schemeClr>
                </a:solidFill>
                <a:latin typeface="Adobe Heiti Std R" panose="020B0400000000000000" pitchFamily="34" charset="-128"/>
                <a:ea typeface="Adobe Heiti Std R" panose="020B0400000000000000" pitchFamily="34" charset="-128"/>
              </a:rPr>
              <a:t>Waarom</a:t>
            </a:r>
            <a:r>
              <a:rPr lang="en-US" sz="2400" dirty="0">
                <a:solidFill>
                  <a:schemeClr val="accent1">
                    <a:lumMod val="75000"/>
                  </a:schemeClr>
                </a:solidFill>
                <a:latin typeface="Adobe Heiti Std R" panose="020B0400000000000000" pitchFamily="34" charset="-128"/>
                <a:ea typeface="Adobe Heiti Std R" panose="020B0400000000000000" pitchFamily="34" charset="-128"/>
              </a:rPr>
              <a:t> is het </a:t>
            </a:r>
            <a:r>
              <a:rPr lang="en-US" sz="2400" dirty="0" err="1">
                <a:solidFill>
                  <a:schemeClr val="accent1">
                    <a:lumMod val="75000"/>
                  </a:schemeClr>
                </a:solidFill>
                <a:latin typeface="Adobe Heiti Std R" panose="020B0400000000000000" pitchFamily="34" charset="-128"/>
                <a:ea typeface="Adobe Heiti Std R" panose="020B0400000000000000" pitchFamily="34" charset="-128"/>
              </a:rPr>
              <a:t>handig</a:t>
            </a:r>
            <a:r>
              <a:rPr lang="en-US" sz="2400" dirty="0">
                <a:solidFill>
                  <a:schemeClr val="accent1">
                    <a:lumMod val="75000"/>
                  </a:schemeClr>
                </a:solidFill>
                <a:latin typeface="Adobe Heiti Std R" panose="020B0400000000000000" pitchFamily="34" charset="-128"/>
                <a:ea typeface="Adobe Heiti Std R" panose="020B0400000000000000" pitchFamily="34" charset="-128"/>
              </a:rPr>
              <a:t> om </a:t>
            </a:r>
            <a:r>
              <a:rPr lang="en-US" sz="2400" dirty="0" err="1">
                <a:solidFill>
                  <a:schemeClr val="accent1">
                    <a:lumMod val="75000"/>
                  </a:schemeClr>
                </a:solidFill>
                <a:latin typeface="Adobe Heiti Std R" panose="020B0400000000000000" pitchFamily="34" charset="-128"/>
                <a:ea typeface="Adobe Heiti Std R" panose="020B0400000000000000" pitchFamily="34" charset="-128"/>
              </a:rPr>
              <a:t>deze</a:t>
            </a:r>
            <a:r>
              <a:rPr lang="en-US" sz="2400" dirty="0">
                <a:solidFill>
                  <a:schemeClr val="accent1">
                    <a:lumMod val="75000"/>
                  </a:schemeClr>
                </a:solidFill>
                <a:latin typeface="Adobe Heiti Std R" panose="020B0400000000000000" pitchFamily="34" charset="-128"/>
                <a:ea typeface="Adobe Heiti Std R" panose="020B0400000000000000" pitchFamily="34" charset="-128"/>
              </a:rPr>
              <a:t> </a:t>
            </a:r>
            <a:r>
              <a:rPr lang="en-US" sz="2400" dirty="0" err="1">
                <a:solidFill>
                  <a:schemeClr val="accent1">
                    <a:lumMod val="75000"/>
                  </a:schemeClr>
                </a:solidFill>
                <a:latin typeface="Adobe Heiti Std R" panose="020B0400000000000000" pitchFamily="34" charset="-128"/>
                <a:ea typeface="Adobe Heiti Std R" panose="020B0400000000000000" pitchFamily="34" charset="-128"/>
              </a:rPr>
              <a:t>kwaliteit</a:t>
            </a:r>
            <a:r>
              <a:rPr lang="en-US" sz="2400" dirty="0">
                <a:solidFill>
                  <a:schemeClr val="accent1">
                    <a:lumMod val="75000"/>
                  </a:schemeClr>
                </a:solidFill>
                <a:latin typeface="Adobe Heiti Std R" panose="020B0400000000000000" pitchFamily="34" charset="-128"/>
                <a:ea typeface="Adobe Heiti Std R" panose="020B0400000000000000" pitchFamily="34" charset="-128"/>
              </a:rPr>
              <a:t> </a:t>
            </a:r>
            <a:r>
              <a:rPr lang="en-US" sz="2400" dirty="0" err="1">
                <a:solidFill>
                  <a:schemeClr val="accent1">
                    <a:lumMod val="75000"/>
                  </a:schemeClr>
                </a:solidFill>
                <a:latin typeface="Adobe Heiti Std R" panose="020B0400000000000000" pitchFamily="34" charset="-128"/>
                <a:ea typeface="Adobe Heiti Std R" panose="020B0400000000000000" pitchFamily="34" charset="-128"/>
              </a:rPr>
              <a:t>te</a:t>
            </a:r>
            <a:r>
              <a:rPr lang="en-US" sz="2400" dirty="0">
                <a:solidFill>
                  <a:schemeClr val="accent1">
                    <a:lumMod val="75000"/>
                  </a:schemeClr>
                </a:solidFill>
                <a:latin typeface="Adobe Heiti Std R" panose="020B0400000000000000" pitchFamily="34" charset="-128"/>
                <a:ea typeface="Adobe Heiti Std R" panose="020B0400000000000000" pitchFamily="34" charset="-128"/>
              </a:rPr>
              <a:t> </a:t>
            </a:r>
            <a:r>
              <a:rPr lang="en-US" sz="2400" dirty="0" err="1">
                <a:solidFill>
                  <a:schemeClr val="accent1">
                    <a:lumMod val="75000"/>
                  </a:schemeClr>
                </a:solidFill>
                <a:latin typeface="Adobe Heiti Std R" panose="020B0400000000000000" pitchFamily="34" charset="-128"/>
                <a:ea typeface="Adobe Heiti Std R" panose="020B0400000000000000" pitchFamily="34" charset="-128"/>
              </a:rPr>
              <a:t>hebben</a:t>
            </a:r>
            <a:r>
              <a:rPr lang="en-US" sz="2400" dirty="0">
                <a:solidFill>
                  <a:schemeClr val="accent1">
                    <a:lumMod val="75000"/>
                  </a:schemeClr>
                </a:solidFill>
                <a:latin typeface="Adobe Heiti Std R" panose="020B0400000000000000" pitchFamily="34" charset="-128"/>
                <a:ea typeface="Adobe Heiti Std R" panose="020B0400000000000000" pitchFamily="34" charset="-128"/>
              </a:rPr>
              <a:t>?</a:t>
            </a:r>
          </a:p>
          <a:p>
            <a:pPr indent="-22860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 dirty="0" err="1">
                <a:solidFill>
                  <a:schemeClr val="accent1">
                    <a:lumMod val="75000"/>
                  </a:schemeClr>
                </a:solidFill>
                <a:latin typeface="Adobe Heiti Std R" panose="020B0400000000000000" pitchFamily="34" charset="-128"/>
                <a:ea typeface="Adobe Heiti Std R" panose="020B0400000000000000" pitchFamily="34" charset="-128"/>
              </a:rPr>
              <a:t>Bij</a:t>
            </a:r>
            <a:r>
              <a:rPr lang="en-US" sz="2400" dirty="0">
                <a:solidFill>
                  <a:schemeClr val="accent1">
                    <a:lumMod val="75000"/>
                  </a:schemeClr>
                </a:solidFill>
                <a:latin typeface="Adobe Heiti Std R" panose="020B0400000000000000" pitchFamily="34" charset="-128"/>
                <a:ea typeface="Adobe Heiti Std R" panose="020B0400000000000000" pitchFamily="34" charset="-128"/>
              </a:rPr>
              <a:t> </a:t>
            </a:r>
            <a:r>
              <a:rPr lang="en-US" sz="2400" dirty="0" err="1">
                <a:solidFill>
                  <a:schemeClr val="accent1">
                    <a:lumMod val="75000"/>
                  </a:schemeClr>
                </a:solidFill>
                <a:latin typeface="Adobe Heiti Std R" panose="020B0400000000000000" pitchFamily="34" charset="-128"/>
                <a:ea typeface="Adobe Heiti Std R" panose="020B0400000000000000" pitchFamily="34" charset="-128"/>
              </a:rPr>
              <a:t>welk</a:t>
            </a:r>
            <a:r>
              <a:rPr lang="en-US" sz="2400" dirty="0">
                <a:solidFill>
                  <a:schemeClr val="accent1">
                    <a:lumMod val="75000"/>
                  </a:schemeClr>
                </a:solidFill>
                <a:latin typeface="Adobe Heiti Std R" panose="020B0400000000000000" pitchFamily="34" charset="-128"/>
                <a:ea typeface="Adobe Heiti Std R" panose="020B0400000000000000" pitchFamily="34" charset="-128"/>
              </a:rPr>
              <a:t> </a:t>
            </a:r>
            <a:r>
              <a:rPr lang="en-US" sz="2400" dirty="0" err="1">
                <a:solidFill>
                  <a:schemeClr val="accent1">
                    <a:lumMod val="75000"/>
                  </a:schemeClr>
                </a:solidFill>
                <a:latin typeface="Adobe Heiti Std R" panose="020B0400000000000000" pitchFamily="34" charset="-128"/>
                <a:ea typeface="Adobe Heiti Std R" panose="020B0400000000000000" pitchFamily="34" charset="-128"/>
              </a:rPr>
              <a:t>beroep</a:t>
            </a:r>
            <a:r>
              <a:rPr lang="en-US" sz="2400" dirty="0">
                <a:solidFill>
                  <a:schemeClr val="accent1">
                    <a:lumMod val="75000"/>
                  </a:schemeClr>
                </a:solidFill>
                <a:latin typeface="Adobe Heiti Std R" panose="020B0400000000000000" pitchFamily="34" charset="-128"/>
                <a:ea typeface="Adobe Heiti Std R" panose="020B0400000000000000" pitchFamily="34" charset="-128"/>
              </a:rPr>
              <a:t> is </a:t>
            </a:r>
            <a:r>
              <a:rPr lang="en-US" sz="2400" dirty="0" err="1">
                <a:solidFill>
                  <a:schemeClr val="accent1">
                    <a:lumMod val="75000"/>
                  </a:schemeClr>
                </a:solidFill>
                <a:latin typeface="Adobe Heiti Std R" panose="020B0400000000000000" pitchFamily="34" charset="-128"/>
                <a:ea typeface="Adobe Heiti Std R" panose="020B0400000000000000" pitchFamily="34" charset="-128"/>
              </a:rPr>
              <a:t>deze</a:t>
            </a:r>
            <a:r>
              <a:rPr lang="en-US" sz="2400" dirty="0">
                <a:solidFill>
                  <a:schemeClr val="accent1">
                    <a:lumMod val="75000"/>
                  </a:schemeClr>
                </a:solidFill>
                <a:latin typeface="Adobe Heiti Std R" panose="020B0400000000000000" pitchFamily="34" charset="-128"/>
                <a:ea typeface="Adobe Heiti Std R" panose="020B0400000000000000" pitchFamily="34" charset="-128"/>
              </a:rPr>
              <a:t> </a:t>
            </a:r>
            <a:r>
              <a:rPr lang="en-US" sz="2400" dirty="0" err="1">
                <a:solidFill>
                  <a:schemeClr val="accent1">
                    <a:lumMod val="75000"/>
                  </a:schemeClr>
                </a:solidFill>
                <a:latin typeface="Adobe Heiti Std R" panose="020B0400000000000000" pitchFamily="34" charset="-128"/>
                <a:ea typeface="Adobe Heiti Std R" panose="020B0400000000000000" pitchFamily="34" charset="-128"/>
              </a:rPr>
              <a:t>kwaliteit</a:t>
            </a:r>
            <a:r>
              <a:rPr lang="en-US" sz="2400" dirty="0">
                <a:solidFill>
                  <a:schemeClr val="accent1">
                    <a:lumMod val="75000"/>
                  </a:schemeClr>
                </a:solidFill>
                <a:latin typeface="Adobe Heiti Std R" panose="020B0400000000000000" pitchFamily="34" charset="-128"/>
                <a:ea typeface="Adobe Heiti Std R" panose="020B0400000000000000" pitchFamily="34" charset="-128"/>
              </a:rPr>
              <a:t> </a:t>
            </a:r>
            <a:r>
              <a:rPr lang="en-US" sz="2400" dirty="0" err="1">
                <a:solidFill>
                  <a:schemeClr val="accent1">
                    <a:lumMod val="75000"/>
                  </a:schemeClr>
                </a:solidFill>
                <a:latin typeface="Adobe Heiti Std R" panose="020B0400000000000000" pitchFamily="34" charset="-128"/>
                <a:ea typeface="Adobe Heiti Std R" panose="020B0400000000000000" pitchFamily="34" charset="-128"/>
              </a:rPr>
              <a:t>belangrijk</a:t>
            </a:r>
            <a:r>
              <a:rPr lang="en-US" sz="2400" dirty="0">
                <a:solidFill>
                  <a:schemeClr val="accent1">
                    <a:lumMod val="75000"/>
                  </a:schemeClr>
                </a:solidFill>
                <a:latin typeface="Adobe Heiti Std R" panose="020B0400000000000000" pitchFamily="34" charset="-128"/>
                <a:ea typeface="Adobe Heiti Std R" panose="020B0400000000000000" pitchFamily="34" charset="-128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372358940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Afbeelding 4">
            <a:extLst>
              <a:ext uri="{FF2B5EF4-FFF2-40B4-BE49-F238E27FC236}">
                <a16:creationId xmlns:a16="http://schemas.microsoft.com/office/drawing/2014/main" id="{1CEF13FF-D824-4708-859E-0A3573EE9D9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9147" y="497044"/>
            <a:ext cx="5791986" cy="2389193"/>
          </a:xfrm>
          <a:prstGeom prst="rect">
            <a:avLst/>
          </a:prstGeom>
        </p:spPr>
      </p:pic>
      <p:pic>
        <p:nvPicPr>
          <p:cNvPr id="4" name="Afbeelding 3">
            <a:extLst>
              <a:ext uri="{FF2B5EF4-FFF2-40B4-BE49-F238E27FC236}">
                <a16:creationId xmlns:a16="http://schemas.microsoft.com/office/drawing/2014/main" id="{0121A326-2D95-44CB-8FB8-6DE3A07156A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2435" y="3790335"/>
            <a:ext cx="5691530" cy="2333527"/>
          </a:xfrm>
          <a:prstGeom prst="rect">
            <a:avLst/>
          </a:prstGeom>
        </p:spPr>
      </p:pic>
      <p:sp>
        <p:nvSpPr>
          <p:cNvPr id="36" name="Rectangle 35">
            <a:extLst>
              <a:ext uri="{FF2B5EF4-FFF2-40B4-BE49-F238E27FC236}">
                <a16:creationId xmlns:a16="http://schemas.microsoft.com/office/drawing/2014/main" id="{799448F2-0E5B-42DA-B2D1-11A14E947B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050280" y="0"/>
            <a:ext cx="91440" cy="6858000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4E8A7552-20E1-4F34-ADAB-C1DB6634D4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3383280"/>
            <a:ext cx="6126480" cy="91440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Afbeelding 5">
            <a:extLst>
              <a:ext uri="{FF2B5EF4-FFF2-40B4-BE49-F238E27FC236}">
                <a16:creationId xmlns:a16="http://schemas.microsoft.com/office/drawing/2014/main" id="{288E4A1F-5A99-4E6A-8B01-EC18E9AEF15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08034" y="1321658"/>
            <a:ext cx="5426764" cy="40700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699363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F56F5174-31D9-4DBB-AAB7-A1FD7BDB13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5614875" cy="6858000"/>
          </a:xfrm>
          <a:prstGeom prst="rect">
            <a:avLst/>
          </a:prstGeom>
          <a:gradFill>
            <a:gsLst>
              <a:gs pos="0">
                <a:schemeClr val="accent1">
                  <a:lumMod val="100000"/>
                  <a:alpha val="82000"/>
                </a:schemeClr>
              </a:gs>
              <a:gs pos="25000">
                <a:schemeClr val="accent1">
                  <a:alpha val="60000"/>
                </a:schemeClr>
              </a:gs>
              <a:gs pos="94000">
                <a:schemeClr val="bg2">
                  <a:lumMod val="75000"/>
                </a:schemeClr>
              </a:gs>
              <a:gs pos="100000">
                <a:schemeClr val="bg2">
                  <a:lumMod val="75000"/>
                </a:schemeClr>
              </a:gs>
            </a:gsLst>
            <a:lin ang="4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AE113210-7872-481A-ADE6-3A05CCAF5EB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001B9080-E3B0-48E1-B382-4A9A2D64B6A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35419" y="369277"/>
            <a:ext cx="6899564" cy="6373267"/>
          </a:xfrm>
        </p:spPr>
        <p:txBody>
          <a:bodyPr anchor="ctr">
            <a:normAutofit fontScale="70000" lnSpcReduction="20000"/>
          </a:bodyPr>
          <a:lstStyle/>
          <a:p>
            <a:pPr>
              <a:lnSpc>
                <a:spcPct val="120000"/>
              </a:lnSpc>
            </a:pPr>
            <a:r>
              <a:rPr lang="nl-NL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ea typeface="Adobe Heiti Std R" panose="020B0400000000000000" pitchFamily="34" charset="-128"/>
                <a:cs typeface="Arial" panose="020B0604020202020204" pitchFamily="34" charset="0"/>
              </a:rPr>
              <a:t>Je werkt in groepjes van 4 of 5 personen.</a:t>
            </a:r>
          </a:p>
          <a:p>
            <a:pPr>
              <a:lnSpc>
                <a:spcPct val="120000"/>
              </a:lnSpc>
            </a:pPr>
            <a:endParaRPr lang="nl-NL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ea typeface="Adobe Heiti Std R" panose="020B0400000000000000" pitchFamily="34" charset="-128"/>
              <a:cs typeface="Arial" panose="020B0604020202020204" pitchFamily="34" charset="0"/>
            </a:endParaRPr>
          </a:p>
          <a:p>
            <a:pPr>
              <a:lnSpc>
                <a:spcPct val="120000"/>
              </a:lnSpc>
            </a:pPr>
            <a:r>
              <a:rPr lang="nl-NL" sz="31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ea typeface="Adobe Heiti Std R" panose="020B0400000000000000" pitchFamily="34" charset="-128"/>
                <a:cs typeface="Arial" panose="020B0604020202020204" pitchFamily="34" charset="0"/>
              </a:rPr>
              <a:t>één</a:t>
            </a:r>
            <a:r>
              <a:rPr lang="nl-NL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ea typeface="Adobe Heiti Std R" panose="020B0400000000000000" pitchFamily="34" charset="-128"/>
                <a:cs typeface="Arial" panose="020B0604020202020204" pitchFamily="34" charset="0"/>
              </a:rPr>
              <a:t> persoon opent de presentatie, heeft de diavoorstelling gestart en deelt die met de anderen. </a:t>
            </a:r>
          </a:p>
          <a:p>
            <a:pPr>
              <a:lnSpc>
                <a:spcPct val="120000"/>
              </a:lnSpc>
            </a:pPr>
            <a:endParaRPr lang="nl-NL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ea typeface="Adobe Heiti Std R" panose="020B0400000000000000" pitchFamily="34" charset="-128"/>
              <a:cs typeface="Arial" panose="020B0604020202020204" pitchFamily="34" charset="0"/>
            </a:endParaRPr>
          </a:p>
          <a:p>
            <a:pPr>
              <a:lnSpc>
                <a:spcPct val="120000"/>
              </a:lnSpc>
            </a:pPr>
            <a:r>
              <a:rPr lang="nl-NL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ea typeface="Adobe Heiti Std R" panose="020B0400000000000000" pitchFamily="34" charset="-128"/>
                <a:cs typeface="Arial" panose="020B0604020202020204" pitchFamily="34" charset="0"/>
              </a:rPr>
              <a:t>Zit je klaar met papier en pen? </a:t>
            </a:r>
          </a:p>
          <a:p>
            <a:pPr>
              <a:lnSpc>
                <a:spcPct val="120000"/>
              </a:lnSpc>
            </a:pPr>
            <a:endParaRPr lang="nl-NL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ea typeface="Adobe Heiti Std R" panose="020B0400000000000000" pitchFamily="34" charset="-128"/>
              <a:cs typeface="Arial" panose="020B0604020202020204" pitchFamily="34" charset="0"/>
            </a:endParaRPr>
          </a:p>
          <a:p>
            <a:pPr>
              <a:lnSpc>
                <a:spcPct val="120000"/>
              </a:lnSpc>
            </a:pPr>
            <a:r>
              <a:rPr lang="nl-NL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ea typeface="Adobe Heiti Std R" panose="020B0400000000000000" pitchFamily="34" charset="-128"/>
                <a:cs typeface="Arial" panose="020B0604020202020204" pitchFamily="34" charset="0"/>
              </a:rPr>
              <a:t>Je krijgt telkens een dia met zes kaartjes met kwaliteiten te zien.</a:t>
            </a:r>
          </a:p>
          <a:p>
            <a:pPr>
              <a:lnSpc>
                <a:spcPct val="120000"/>
              </a:lnSpc>
            </a:pPr>
            <a:endParaRPr lang="nl-NL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ea typeface="Adobe Heiti Std R" panose="020B0400000000000000" pitchFamily="34" charset="-128"/>
              <a:cs typeface="Arial" panose="020B0604020202020204" pitchFamily="34" charset="0"/>
            </a:endParaRPr>
          </a:p>
          <a:p>
            <a:pPr>
              <a:lnSpc>
                <a:spcPct val="120000"/>
              </a:lnSpc>
            </a:pPr>
            <a:r>
              <a:rPr lang="nl-NL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ea typeface="Adobe Heiti Std R" panose="020B0400000000000000" pitchFamily="34" charset="-128"/>
                <a:cs typeface="Arial" panose="020B0604020202020204" pitchFamily="34" charset="0"/>
              </a:rPr>
              <a:t>In je groepje ga je over de kaarten praten en de kaarten verdelen: bij wie past dit kaartje het beste? En waarom?</a:t>
            </a:r>
          </a:p>
          <a:p>
            <a:pPr>
              <a:lnSpc>
                <a:spcPct val="120000"/>
              </a:lnSpc>
            </a:pPr>
            <a:endParaRPr lang="nl-NL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ea typeface="Adobe Heiti Std R" panose="020B0400000000000000" pitchFamily="34" charset="-128"/>
              <a:cs typeface="Arial" panose="020B0604020202020204" pitchFamily="34" charset="0"/>
            </a:endParaRPr>
          </a:p>
          <a:p>
            <a:pPr>
              <a:lnSpc>
                <a:spcPct val="120000"/>
              </a:lnSpc>
            </a:pPr>
            <a:r>
              <a:rPr lang="nl-NL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ea typeface="Adobe Heiti Std R" panose="020B0400000000000000" pitchFamily="34" charset="-128"/>
                <a:cs typeface="Arial" panose="020B0604020202020204" pitchFamily="34" charset="0"/>
              </a:rPr>
              <a:t>Schrijf op welke kaart je krijgt en wat je klasgenoten daarover zeiden. Zo doe je dat met alle kaartjes op alle dia’s.</a:t>
            </a:r>
          </a:p>
        </p:txBody>
      </p:sp>
      <p:sp>
        <p:nvSpPr>
          <p:cNvPr id="24" name="Freeform 62">
            <a:extLst>
              <a:ext uri="{FF2B5EF4-FFF2-40B4-BE49-F238E27FC236}">
                <a16:creationId xmlns:a16="http://schemas.microsoft.com/office/drawing/2014/main" id="{F9A95BEE-6BB1-4A28-A8E6-A34B2E42EF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738619"/>
            <a:ext cx="5000438" cy="5400962"/>
          </a:xfrm>
          <a:custGeom>
            <a:avLst/>
            <a:gdLst>
              <a:gd name="connsiteX0" fmla="*/ 2299956 w 5000438"/>
              <a:gd name="connsiteY0" fmla="*/ 0 h 5400962"/>
              <a:gd name="connsiteX1" fmla="*/ 5000438 w 5000438"/>
              <a:gd name="connsiteY1" fmla="*/ 2700481 h 5400962"/>
              <a:gd name="connsiteX2" fmla="*/ 2299956 w 5000438"/>
              <a:gd name="connsiteY2" fmla="*/ 5400962 h 5400962"/>
              <a:gd name="connsiteX3" fmla="*/ 60675 w 5000438"/>
              <a:gd name="connsiteY3" fmla="*/ 4210346 h 5400962"/>
              <a:gd name="connsiteX4" fmla="*/ 0 w 5000438"/>
              <a:gd name="connsiteY4" fmla="*/ 4110472 h 5400962"/>
              <a:gd name="connsiteX5" fmla="*/ 0 w 5000438"/>
              <a:gd name="connsiteY5" fmla="*/ 1290491 h 5400962"/>
              <a:gd name="connsiteX6" fmla="*/ 60675 w 5000438"/>
              <a:gd name="connsiteY6" fmla="*/ 1190617 h 5400962"/>
              <a:gd name="connsiteX7" fmla="*/ 2299956 w 5000438"/>
              <a:gd name="connsiteY7" fmla="*/ 0 h 54009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000438" h="5400962">
                <a:moveTo>
                  <a:pt x="2299956" y="0"/>
                </a:moveTo>
                <a:cubicBezTo>
                  <a:pt x="3791390" y="0"/>
                  <a:pt x="5000438" y="1209047"/>
                  <a:pt x="5000438" y="2700481"/>
                </a:cubicBezTo>
                <a:cubicBezTo>
                  <a:pt x="5000438" y="4191915"/>
                  <a:pt x="3791390" y="5400962"/>
                  <a:pt x="2299956" y="5400962"/>
                </a:cubicBezTo>
                <a:cubicBezTo>
                  <a:pt x="1367810" y="5400962"/>
                  <a:pt x="545971" y="4928678"/>
                  <a:pt x="60675" y="4210346"/>
                </a:cubicBezTo>
                <a:lnTo>
                  <a:pt x="0" y="4110472"/>
                </a:lnTo>
                <a:lnTo>
                  <a:pt x="0" y="1290491"/>
                </a:lnTo>
                <a:lnTo>
                  <a:pt x="60675" y="1190617"/>
                </a:lnTo>
                <a:cubicBezTo>
                  <a:pt x="545971" y="472284"/>
                  <a:pt x="1367810" y="0"/>
                  <a:pt x="2299956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7" name="Afbeelding 6">
            <a:extLst>
              <a:ext uri="{FF2B5EF4-FFF2-40B4-BE49-F238E27FC236}">
                <a16:creationId xmlns:a16="http://schemas.microsoft.com/office/drawing/2014/main" id="{6D0178BF-D651-451C-8F17-EA2120B392CE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alphaModFix/>
            <a:extLst/>
          </a:blip>
          <a:srcRect l="24675" r="8686" b="2"/>
          <a:stretch/>
        </p:blipFill>
        <p:spPr>
          <a:xfrm>
            <a:off x="0" y="907231"/>
            <a:ext cx="4838021" cy="5063738"/>
          </a:xfrm>
          <a:custGeom>
            <a:avLst/>
            <a:gdLst/>
            <a:ahLst/>
            <a:cxnLst/>
            <a:rect l="l" t="t" r="r" b="b"/>
            <a:pathLst>
              <a:path w="4838041" h="5063738">
                <a:moveTo>
                  <a:pt x="2306172" y="0"/>
                </a:moveTo>
                <a:cubicBezTo>
                  <a:pt x="3704485" y="0"/>
                  <a:pt x="4838041" y="1133556"/>
                  <a:pt x="4838041" y="2531869"/>
                </a:cubicBezTo>
                <a:cubicBezTo>
                  <a:pt x="4838041" y="3930182"/>
                  <a:pt x="3704485" y="5063738"/>
                  <a:pt x="2306172" y="5063738"/>
                </a:cubicBezTo>
                <a:cubicBezTo>
                  <a:pt x="1344832" y="5063738"/>
                  <a:pt x="508631" y="4527956"/>
                  <a:pt x="79886" y="3738709"/>
                </a:cubicBezTo>
                <a:lnTo>
                  <a:pt x="0" y="3572876"/>
                </a:lnTo>
                <a:lnTo>
                  <a:pt x="0" y="1490863"/>
                </a:lnTo>
                <a:lnTo>
                  <a:pt x="79886" y="1325030"/>
                </a:lnTo>
                <a:cubicBezTo>
                  <a:pt x="508631" y="535783"/>
                  <a:pt x="1344832" y="0"/>
                  <a:pt x="2306172" y="0"/>
                </a:cubicBezTo>
                <a:close/>
              </a:path>
            </a:pathLst>
          </a:custGeom>
          <a:effectLst>
            <a:softEdge rad="0"/>
          </a:effectLst>
        </p:spPr>
      </p:pic>
    </p:spTree>
    <p:extLst>
      <p:ext uri="{BB962C8B-B14F-4D97-AF65-F5344CB8AC3E}">
        <p14:creationId xmlns:p14="http://schemas.microsoft.com/office/powerpoint/2010/main" val="85116841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3">
            <a:extLst>
              <a:ext uri="{FF2B5EF4-FFF2-40B4-BE49-F238E27FC236}">
                <a16:creationId xmlns:a16="http://schemas.microsoft.com/office/drawing/2014/main" id="{BFA9066C-4FFA-4E7E-B5DD-9D67EF858AC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80962"/>
            <a:ext cx="7200900" cy="6696075"/>
          </a:xfrm>
          <a:prstGeom prst="rect">
            <a:avLst/>
          </a:prstGeom>
        </p:spPr>
      </p:pic>
      <p:pic>
        <p:nvPicPr>
          <p:cNvPr id="3" name="Afbeelding 2">
            <a:extLst>
              <a:ext uri="{FF2B5EF4-FFF2-40B4-BE49-F238E27FC236}">
                <a16:creationId xmlns:a16="http://schemas.microsoft.com/office/drawing/2014/main" id="{014763D0-0321-4D3E-904C-B6ABEFA9F8B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8267" t="15156" r="7608" b="14676"/>
          <a:stretch/>
        </p:blipFill>
        <p:spPr>
          <a:xfrm>
            <a:off x="7198699" y="1820333"/>
            <a:ext cx="4993301" cy="32173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555501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AB8C311F-7253-4AED-9701-7FC0708C41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E2384209-CB15-4CDF-9D31-C44FD9A3F2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2666617" y="-2666188"/>
            <a:ext cx="6858000" cy="12191233"/>
          </a:xfrm>
          <a:prstGeom prst="rect">
            <a:avLst/>
          </a:prstGeom>
          <a:gradFill>
            <a:gsLst>
              <a:gs pos="8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lin ang="12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2633B3B5-CC90-43F0-8714-D31D1F3F02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-2311" y="0"/>
            <a:ext cx="9070846" cy="6857572"/>
          </a:xfrm>
          <a:prstGeom prst="rect">
            <a:avLst/>
          </a:prstGeom>
          <a:gradFill>
            <a:gsLst>
              <a:gs pos="8000">
                <a:srgbClr val="000000">
                  <a:alpha val="52000"/>
                </a:srgbClr>
              </a:gs>
              <a:gs pos="100000">
                <a:schemeClr val="accent1"/>
              </a:gs>
            </a:gsLst>
            <a:lin ang="4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A8D57A06-A426-446D-B02C-A2DC6B62E4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3649491" y="-1685840"/>
            <a:ext cx="4894564" cy="12193546"/>
          </a:xfrm>
          <a:prstGeom prst="rect">
            <a:avLst/>
          </a:prstGeom>
          <a:gradFill>
            <a:gsLst>
              <a:gs pos="0">
                <a:schemeClr val="accent5">
                  <a:lumMod val="60000"/>
                  <a:lumOff val="40000"/>
                  <a:alpha val="0"/>
                </a:schemeClr>
              </a:gs>
              <a:gs pos="100000">
                <a:srgbClr val="000000">
                  <a:alpha val="46000"/>
                </a:srgbClr>
              </a:gs>
            </a:gsLst>
            <a:lin ang="1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6803EF92-72CB-461F-A26C-ED3D6E39615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17703" y="134199"/>
            <a:ext cx="9038574" cy="65303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168008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AB8C311F-7253-4AED-9701-7FC0708C41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E2384209-CB15-4CDF-9D31-C44FD9A3F2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2666617" y="-2666188"/>
            <a:ext cx="6858000" cy="12191233"/>
          </a:xfrm>
          <a:prstGeom prst="rect">
            <a:avLst/>
          </a:prstGeom>
          <a:gradFill>
            <a:gsLst>
              <a:gs pos="8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lin ang="12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2633B3B5-CC90-43F0-8714-D31D1F3F02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-2311" y="0"/>
            <a:ext cx="9070846" cy="6857572"/>
          </a:xfrm>
          <a:prstGeom prst="rect">
            <a:avLst/>
          </a:prstGeom>
          <a:gradFill>
            <a:gsLst>
              <a:gs pos="8000">
                <a:srgbClr val="000000">
                  <a:alpha val="52000"/>
                </a:srgbClr>
              </a:gs>
              <a:gs pos="100000">
                <a:schemeClr val="accent1"/>
              </a:gs>
            </a:gsLst>
            <a:lin ang="4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A8D57A06-A426-446D-B02C-A2DC6B62E4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3649491" y="-1685840"/>
            <a:ext cx="4894564" cy="12193546"/>
          </a:xfrm>
          <a:prstGeom prst="rect">
            <a:avLst/>
          </a:prstGeom>
          <a:gradFill>
            <a:gsLst>
              <a:gs pos="0">
                <a:schemeClr val="accent5">
                  <a:lumMod val="60000"/>
                  <a:lumOff val="40000"/>
                  <a:alpha val="0"/>
                </a:schemeClr>
              </a:gs>
              <a:gs pos="100000">
                <a:srgbClr val="000000">
                  <a:alpha val="46000"/>
                </a:srgbClr>
              </a:gs>
            </a:gsLst>
            <a:lin ang="1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D2598913-610D-41C4-99BA-7000F7D6460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8885" y="158261"/>
            <a:ext cx="9109807" cy="65590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816193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AB8C311F-7253-4AED-9701-7FC0708C41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E2384209-CB15-4CDF-9D31-C44FD9A3F2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2666617" y="-2666188"/>
            <a:ext cx="6858000" cy="12191233"/>
          </a:xfrm>
          <a:prstGeom prst="rect">
            <a:avLst/>
          </a:prstGeom>
          <a:gradFill>
            <a:gsLst>
              <a:gs pos="8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lin ang="12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2633B3B5-CC90-43F0-8714-D31D1F3F02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-2311" y="0"/>
            <a:ext cx="9070846" cy="6857572"/>
          </a:xfrm>
          <a:prstGeom prst="rect">
            <a:avLst/>
          </a:prstGeom>
          <a:gradFill>
            <a:gsLst>
              <a:gs pos="8000">
                <a:srgbClr val="000000">
                  <a:alpha val="52000"/>
                </a:srgbClr>
              </a:gs>
              <a:gs pos="100000">
                <a:schemeClr val="accent1"/>
              </a:gs>
            </a:gsLst>
            <a:lin ang="4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A8D57A06-A426-446D-B02C-A2DC6B62E4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3649491" y="-1685840"/>
            <a:ext cx="4894564" cy="12193546"/>
          </a:xfrm>
          <a:prstGeom prst="rect">
            <a:avLst/>
          </a:prstGeom>
          <a:gradFill>
            <a:gsLst>
              <a:gs pos="0">
                <a:schemeClr val="accent5">
                  <a:lumMod val="60000"/>
                  <a:lumOff val="40000"/>
                  <a:alpha val="0"/>
                </a:schemeClr>
              </a:gs>
              <a:gs pos="100000">
                <a:srgbClr val="000000">
                  <a:alpha val="46000"/>
                </a:srgbClr>
              </a:gs>
            </a:gsLst>
            <a:lin ang="1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544A81EE-3F83-44D9-80A5-22129161D15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44008" y="146413"/>
            <a:ext cx="9094684" cy="65709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662064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" name="Rectangle 6">
            <a:extLst>
              <a:ext uri="{FF2B5EF4-FFF2-40B4-BE49-F238E27FC236}">
                <a16:creationId xmlns:a16="http://schemas.microsoft.com/office/drawing/2014/main" id="{AB8C311F-7253-4AED-9701-7FC0708C41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E2384209-CB15-4CDF-9D31-C44FD9A3F2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2666617" y="-2666188"/>
            <a:ext cx="6858000" cy="12191233"/>
          </a:xfrm>
          <a:prstGeom prst="rect">
            <a:avLst/>
          </a:prstGeom>
          <a:gradFill>
            <a:gsLst>
              <a:gs pos="8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lin ang="12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633B3B5-CC90-43F0-8714-D31D1F3F02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-2311" y="0"/>
            <a:ext cx="9070846" cy="6857572"/>
          </a:xfrm>
          <a:prstGeom prst="rect">
            <a:avLst/>
          </a:prstGeom>
          <a:gradFill>
            <a:gsLst>
              <a:gs pos="8000">
                <a:srgbClr val="000000">
                  <a:alpha val="52000"/>
                </a:srgbClr>
              </a:gs>
              <a:gs pos="100000">
                <a:schemeClr val="accent1"/>
              </a:gs>
            </a:gsLst>
            <a:lin ang="4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A8D57A06-A426-446D-B02C-A2DC6B62E4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3649491" y="-1685840"/>
            <a:ext cx="4894564" cy="12193546"/>
          </a:xfrm>
          <a:prstGeom prst="rect">
            <a:avLst/>
          </a:prstGeom>
          <a:gradFill>
            <a:gsLst>
              <a:gs pos="0">
                <a:schemeClr val="accent5">
                  <a:lumMod val="60000"/>
                  <a:lumOff val="40000"/>
                  <a:alpha val="0"/>
                </a:schemeClr>
              </a:gs>
              <a:gs pos="100000">
                <a:srgbClr val="000000">
                  <a:alpha val="46000"/>
                </a:srgbClr>
              </a:gs>
            </a:gsLst>
            <a:lin ang="1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D1B1B05A-5CD7-4147-8775-9E8A85AD9E6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48248" y="194951"/>
            <a:ext cx="8894737" cy="64680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428098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" name="Rectangle 6">
            <a:extLst>
              <a:ext uri="{FF2B5EF4-FFF2-40B4-BE49-F238E27FC236}">
                <a16:creationId xmlns:a16="http://schemas.microsoft.com/office/drawing/2014/main" id="{AB8C311F-7253-4AED-9701-7FC0708C41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E2384209-CB15-4CDF-9D31-C44FD9A3F2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2666617" y="-2666188"/>
            <a:ext cx="6858000" cy="12191233"/>
          </a:xfrm>
          <a:prstGeom prst="rect">
            <a:avLst/>
          </a:prstGeom>
          <a:gradFill>
            <a:gsLst>
              <a:gs pos="8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lin ang="12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633B3B5-CC90-43F0-8714-D31D1F3F02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-2311" y="0"/>
            <a:ext cx="9070846" cy="6857572"/>
          </a:xfrm>
          <a:prstGeom prst="rect">
            <a:avLst/>
          </a:prstGeom>
          <a:gradFill>
            <a:gsLst>
              <a:gs pos="8000">
                <a:srgbClr val="000000">
                  <a:alpha val="52000"/>
                </a:srgbClr>
              </a:gs>
              <a:gs pos="100000">
                <a:schemeClr val="accent1"/>
              </a:gs>
            </a:gsLst>
            <a:lin ang="4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A8D57A06-A426-446D-B02C-A2DC6B62E4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3649491" y="-1685840"/>
            <a:ext cx="4894564" cy="12193546"/>
          </a:xfrm>
          <a:prstGeom prst="rect">
            <a:avLst/>
          </a:prstGeom>
          <a:gradFill>
            <a:gsLst>
              <a:gs pos="0">
                <a:schemeClr val="accent5">
                  <a:lumMod val="60000"/>
                  <a:lumOff val="40000"/>
                  <a:alpha val="0"/>
                </a:schemeClr>
              </a:gs>
              <a:gs pos="100000">
                <a:srgbClr val="000000">
                  <a:alpha val="46000"/>
                </a:srgbClr>
              </a:gs>
            </a:gsLst>
            <a:lin ang="1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50E4B15D-2767-4BD3-BC01-7551687BAC7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61055" y="130426"/>
            <a:ext cx="9068830" cy="65971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953525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" name="Rectangle 6">
            <a:extLst>
              <a:ext uri="{FF2B5EF4-FFF2-40B4-BE49-F238E27FC236}">
                <a16:creationId xmlns:a16="http://schemas.microsoft.com/office/drawing/2014/main" id="{AB8C311F-7253-4AED-9701-7FC0708C41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E2384209-CB15-4CDF-9D31-C44FD9A3F2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2666617" y="-2666188"/>
            <a:ext cx="6858000" cy="12191233"/>
          </a:xfrm>
          <a:prstGeom prst="rect">
            <a:avLst/>
          </a:prstGeom>
          <a:gradFill>
            <a:gsLst>
              <a:gs pos="8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lin ang="12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633B3B5-CC90-43F0-8714-D31D1F3F02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-2311" y="0"/>
            <a:ext cx="9070846" cy="6857572"/>
          </a:xfrm>
          <a:prstGeom prst="rect">
            <a:avLst/>
          </a:prstGeom>
          <a:gradFill>
            <a:gsLst>
              <a:gs pos="8000">
                <a:srgbClr val="000000">
                  <a:alpha val="52000"/>
                </a:srgbClr>
              </a:gs>
              <a:gs pos="100000">
                <a:schemeClr val="accent1"/>
              </a:gs>
            </a:gsLst>
            <a:lin ang="4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A8D57A06-A426-446D-B02C-A2DC6B62E4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3649491" y="-1685840"/>
            <a:ext cx="4894564" cy="12193546"/>
          </a:xfrm>
          <a:prstGeom prst="rect">
            <a:avLst/>
          </a:prstGeom>
          <a:gradFill>
            <a:gsLst>
              <a:gs pos="0">
                <a:schemeClr val="accent5">
                  <a:lumMod val="60000"/>
                  <a:lumOff val="40000"/>
                  <a:alpha val="0"/>
                </a:schemeClr>
              </a:gs>
              <a:gs pos="100000">
                <a:srgbClr val="000000">
                  <a:alpha val="46000"/>
                </a:srgbClr>
              </a:gs>
            </a:gsLst>
            <a:lin ang="1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F03546D5-C7B3-4E0B-8CDB-2FC489C8F14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55391" y="160078"/>
            <a:ext cx="8974494" cy="65374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1670772"/>
      </p:ext>
    </p:extLst>
  </p:cSld>
  <p:clrMapOvr>
    <a:masterClrMapping/>
  </p:clrMapOvr>
</p:sld>
</file>

<file path=ppt/theme/theme1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4D898A2226FE7447A044F7AD0AE24A32" ma:contentTypeVersion="13" ma:contentTypeDescription="Een nieuw document maken." ma:contentTypeScope="" ma:versionID="a3e9a504b3fe4243052e56f5409943c6">
  <xsd:schema xmlns:xsd="http://www.w3.org/2001/XMLSchema" xmlns:xs="http://www.w3.org/2001/XMLSchema" xmlns:p="http://schemas.microsoft.com/office/2006/metadata/properties" xmlns:ns3="cac95570-96ca-424a-8d3e-7b95d3a57fe1" xmlns:ns4="f9a0b0ea-fc2f-4648-9cda-8cd7d108df20" targetNamespace="http://schemas.microsoft.com/office/2006/metadata/properties" ma:root="true" ma:fieldsID="1d811657f5eb9aa0b461edf1f7be9025" ns3:_="" ns4:_="">
    <xsd:import namespace="cac95570-96ca-424a-8d3e-7b95d3a57fe1"/>
    <xsd:import namespace="f9a0b0ea-fc2f-4648-9cda-8cd7d108df20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AutoTags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ServiceLocation" minOccurs="0"/>
                <xsd:element ref="ns3:MediaServiceAutoKeyPoints" minOccurs="0"/>
                <xsd:element ref="ns3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ac95570-96ca-424a-8d3e-7b95d3a57fe1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MediaServiceAutoTags" ma:internalName="MediaServiceAutoTags" ma:readOnly="true">
      <xsd:simpleType>
        <xsd:restriction base="dms:Text"/>
      </xsd:simpleType>
    </xsd:element>
    <xsd:element name="MediaServiceOCR" ma:index="15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18" nillable="true" ma:displayName="Location" ma:internalName="MediaServiceLocation" ma:readOnly="true">
      <xsd:simpleType>
        <xsd:restriction base="dms:Text"/>
      </xsd:simpleType>
    </xsd:element>
    <xsd:element name="MediaServiceAutoKeyPoints" ma:index="19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20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9a0b0ea-fc2f-4648-9cda-8cd7d108df20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Gedeeld met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Gedeeld met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4" nillable="true" ma:displayName="Hint-hash delen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oudstype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C8EA5C7E-9BC5-4CE0-BA58-F58343BCF38C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cac95570-96ca-424a-8d3e-7b95d3a57fe1"/>
    <ds:schemaRef ds:uri="f9a0b0ea-fc2f-4648-9cda-8cd7d108df2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A989AB48-6982-473A-9F1A-26AE7868B14E}">
  <ds:schemaRefs>
    <ds:schemaRef ds:uri="http://purl.org/dc/terms/"/>
    <ds:schemaRef ds:uri="http://schemas.microsoft.com/office/infopath/2007/PartnerControls"/>
    <ds:schemaRef ds:uri="http://purl.org/dc/dcmitype/"/>
    <ds:schemaRef ds:uri="http://schemas.microsoft.com/office/2006/documentManagement/types"/>
    <ds:schemaRef ds:uri="http://schemas.microsoft.com/office/2006/metadata/properties"/>
    <ds:schemaRef ds:uri="http://schemas.openxmlformats.org/package/2006/metadata/core-properties"/>
    <ds:schemaRef ds:uri="cac95570-96ca-424a-8d3e-7b95d3a57fe1"/>
    <ds:schemaRef ds:uri="f9a0b0ea-fc2f-4648-9cda-8cd7d108df20"/>
    <ds:schemaRef ds:uri="http://www.w3.org/XML/1998/namespace"/>
    <ds:schemaRef ds:uri="http://purl.org/dc/elements/1.1/"/>
  </ds:schemaRefs>
</ds:datastoreItem>
</file>

<file path=customXml/itemProps3.xml><?xml version="1.0" encoding="utf-8"?>
<ds:datastoreItem xmlns:ds="http://schemas.openxmlformats.org/officeDocument/2006/customXml" ds:itemID="{72350F57-20ED-46CE-BCEA-AACD2AB69DFD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1329</TotalTime>
  <Words>172</Words>
  <Application>Microsoft Office PowerPoint</Application>
  <PresentationFormat>Breedbeeld</PresentationFormat>
  <Paragraphs>19</Paragraphs>
  <Slides>11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4</vt:i4>
      </vt:variant>
      <vt:variant>
        <vt:lpstr>Thema</vt:lpstr>
      </vt:variant>
      <vt:variant>
        <vt:i4>1</vt:i4>
      </vt:variant>
      <vt:variant>
        <vt:lpstr>Diatitels</vt:lpstr>
      </vt:variant>
      <vt:variant>
        <vt:i4>11</vt:i4>
      </vt:variant>
    </vt:vector>
  </HeadingPairs>
  <TitlesOfParts>
    <vt:vector size="16" baseType="lpstr">
      <vt:lpstr>Adobe Heiti Std R</vt:lpstr>
      <vt:lpstr>Arial</vt:lpstr>
      <vt:lpstr>Calibri</vt:lpstr>
      <vt:lpstr>Calibri Light</vt:lpstr>
      <vt:lpstr>Kantoorthema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PowerPoint-presentatie</dc:title>
  <dc:creator>Monique Jansen</dc:creator>
  <cp:lastModifiedBy>Monique Jansen</cp:lastModifiedBy>
  <cp:revision>1</cp:revision>
  <dcterms:created xsi:type="dcterms:W3CDTF">2021-01-29T09:44:44Z</dcterms:created>
  <dcterms:modified xsi:type="dcterms:W3CDTF">2021-02-02T08:40:06Z</dcterms:modified>
</cp:coreProperties>
</file>